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customXml/item1.xml" ContentType="application/xml"/>
  <Override PartName="/customXml/item2.xml" ContentType="application/xml"/>
  <Override PartName="/customXml/item3.xml" ContentType="application/xml"/>
  <Override PartName="/customXml/item4.xml" ContentType="application/xml"/>
  <Override PartName="/customXml/item5.xml" ContentType="applicatio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20.1-->
<p:presentation xmlns:r="http://schemas.openxmlformats.org/officeDocument/2006/relationships" xmlns:a="http://schemas.openxmlformats.org/drawingml/2006/main" xmlns:p="http://schemas.openxmlformats.org/presentationml/2006/main" removePersonalInfoOnSave="1" saveSubsetFonts="1">
  <p:sldMasterIdLst>
    <p:sldMasterId id="2147483650" r:id="rId6"/>
  </p:sldMasterIdLst>
  <p:notesMasterIdLst>
    <p:notesMasterId r:id="rId7"/>
  </p:notesMasterIdLst>
  <p:handoutMasterIdLst>
    <p:handoutMasterId r:id="rId8"/>
  </p:handoutMasterIdLst>
  <p:sldIdLst>
    <p:sldId id="374" r:id="rId9"/>
    <p:sldId id="463" r:id="rId10"/>
    <p:sldId id="478" r:id="rId11"/>
    <p:sldId id="498" r:id="rId12"/>
    <p:sldId id="499" r:id="rId13"/>
    <p:sldId id="500" r:id="rId14"/>
    <p:sldId id="509" r:id="rId15"/>
    <p:sldId id="510" r:id="rId16"/>
    <p:sldId id="501" r:id="rId17"/>
    <p:sldId id="502" r:id="rId18"/>
    <p:sldId id="503" r:id="rId19"/>
    <p:sldId id="507" r:id="rId20"/>
    <p:sldId id="508" r:id="rId21"/>
    <p:sldId id="504" r:id="rId22"/>
    <p:sldId id="505" r:id="rId23"/>
    <p:sldId id="479" r:id="rId24"/>
    <p:sldId id="506" r:id="rId25"/>
    <p:sldId id="373" r:id="rId26"/>
  </p:sldIdLst>
  <p:sldSz cx="9144000" cy="6858000" type="screen4x3"/>
  <p:notesSz cx="7010400" cy="9236075"/>
  <p:custDataLst>
    <p:tags r:id="rId27"/>
  </p:custDataLst>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514A"/>
    <a:srgbClr val="336699"/>
    <a:srgbClr val="004A7B"/>
    <a:srgbClr val="0048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29" autoAdjust="0"/>
  </p:normalViewPr>
  <p:slideViewPr>
    <p:cSldViewPr>
      <p:cViewPr varScale="1">
        <p:scale>
          <a:sx n="62" d="100"/>
          <a:sy n="62" d="100"/>
        </p:scale>
        <p:origin x="696"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2172" y="-72"/>
      </p:cViewPr>
      <p:guideLst>
        <p:guide orient="horz" pos="2909"/>
        <p:guide pos="2208"/>
      </p:guideLst>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customXml" Target="../customXml/item1.xml" /><Relationship Id="rId10" Type="http://schemas.openxmlformats.org/officeDocument/2006/relationships/slide" Target="slides/slide2.xml" /><Relationship Id="rId11" Type="http://schemas.openxmlformats.org/officeDocument/2006/relationships/slide" Target="slides/slide3.xml" /><Relationship Id="rId12" Type="http://schemas.openxmlformats.org/officeDocument/2006/relationships/slide" Target="slides/slide4.xml" /><Relationship Id="rId13" Type="http://schemas.openxmlformats.org/officeDocument/2006/relationships/slide" Target="slides/slide5.xml" /><Relationship Id="rId14" Type="http://schemas.openxmlformats.org/officeDocument/2006/relationships/slide" Target="slides/slide6.xml" /><Relationship Id="rId15" Type="http://schemas.openxmlformats.org/officeDocument/2006/relationships/slide" Target="slides/slide7.xml" /><Relationship Id="rId16" Type="http://schemas.openxmlformats.org/officeDocument/2006/relationships/slide" Target="slides/slide8.xml" /><Relationship Id="rId17" Type="http://schemas.openxmlformats.org/officeDocument/2006/relationships/slide" Target="slides/slide9.xml" /><Relationship Id="rId18" Type="http://schemas.openxmlformats.org/officeDocument/2006/relationships/slide" Target="slides/slide10.xml" /><Relationship Id="rId19" Type="http://schemas.openxmlformats.org/officeDocument/2006/relationships/slide" Target="slides/slide11.xml" /><Relationship Id="rId2" Type="http://schemas.openxmlformats.org/officeDocument/2006/relationships/customXml" Target="../customXml/item2.xml" /><Relationship Id="rId20" Type="http://schemas.openxmlformats.org/officeDocument/2006/relationships/slide" Target="slides/slide12.xml" /><Relationship Id="rId21" Type="http://schemas.openxmlformats.org/officeDocument/2006/relationships/slide" Target="slides/slide13.xml" /><Relationship Id="rId22" Type="http://schemas.openxmlformats.org/officeDocument/2006/relationships/slide" Target="slides/slide14.xml" /><Relationship Id="rId23" Type="http://schemas.openxmlformats.org/officeDocument/2006/relationships/slide" Target="slides/slide15.xml" /><Relationship Id="rId24" Type="http://schemas.openxmlformats.org/officeDocument/2006/relationships/slide" Target="slides/slide16.xml" /><Relationship Id="rId25" Type="http://schemas.openxmlformats.org/officeDocument/2006/relationships/slide" Target="slides/slide17.xml" /><Relationship Id="rId26" Type="http://schemas.openxmlformats.org/officeDocument/2006/relationships/slide" Target="slides/slide18.xml" /><Relationship Id="rId27" Type="http://schemas.openxmlformats.org/officeDocument/2006/relationships/tags" Target="tags/tag1.xml" /><Relationship Id="rId28" Type="http://schemas.openxmlformats.org/officeDocument/2006/relationships/presProps" Target="presProps.xml" /><Relationship Id="rId29" Type="http://schemas.openxmlformats.org/officeDocument/2006/relationships/viewProps" Target="viewProps.xml" /><Relationship Id="rId3" Type="http://schemas.openxmlformats.org/officeDocument/2006/relationships/customXml" Target="../customXml/item3.xml" /><Relationship Id="rId30" Type="http://schemas.openxmlformats.org/officeDocument/2006/relationships/theme" Target="theme/theme1.xml" /><Relationship Id="rId31" Type="http://schemas.openxmlformats.org/officeDocument/2006/relationships/tableStyles" Target="tableStyles.xml" /><Relationship Id="rId4" Type="http://schemas.openxmlformats.org/officeDocument/2006/relationships/customXml" Target="../customXml/item4.xml" /><Relationship Id="rId5" Type="http://schemas.openxmlformats.org/officeDocument/2006/relationships/customXml" Target="../customXml/item5.xml" /><Relationship Id="rId6" Type="http://schemas.openxmlformats.org/officeDocument/2006/relationships/slideMaster" Target="slideMasters/slideMaster1.xml" /><Relationship Id="rId7" Type="http://schemas.openxmlformats.org/officeDocument/2006/relationships/notesMaster" Target="notesMasters/notesMaster1.xml" /><Relationship Id="rId8" Type="http://schemas.openxmlformats.org/officeDocument/2006/relationships/handoutMaster" Target="handoutMasters/handoutMaster1.xml" /><Relationship Id="rId9" Type="http://schemas.openxmlformats.org/officeDocument/2006/relationships/slide" Target="slides/slid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bg>
      <p:bgPr>
        <a:solidFill>
          <a:schemeClr val="bg1"/>
        </a:solidFill>
        <a:effectLst/>
      </p:bgPr>
    </p:bg>
    <p:spTree>
      <p:nvGrpSpPr>
        <p:cNvPr id="1" name=""/>
        <p:cNvGrpSpPr/>
        <p:nvPr/>
      </p:nvGrpSpPr>
      <p:grpSpPr>
        <a:xfrm>
          <a:off x="0" y="0"/>
          <a:ext cx="0" cy="0"/>
        </a:xfrm>
      </p:grpSpPr>
      <p:sp>
        <p:nvSpPr>
          <p:cNvPr id="4098" name="Rectangle 2"/>
          <p:cNvSpPr>
            <a:spLocks noGrp="1" noChangeArrowheads="1"/>
          </p:cNvSpPr>
          <p:nvPr>
            <p:ph type="hdr" sz="quarter"/>
          </p:nvPr>
        </p:nvSpPr>
        <p:spPr bwMode="auto">
          <a:xfrm>
            <a:off x="0" y="0"/>
            <a:ext cx="3037840" cy="462120"/>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en-US"/>
          </a:p>
        </p:txBody>
      </p:sp>
      <p:sp>
        <p:nvSpPr>
          <p:cNvPr id="4099" name="Rectangle 3"/>
          <p:cNvSpPr>
            <a:spLocks noGrp="1" noChangeArrowheads="1"/>
          </p:cNvSpPr>
          <p:nvPr>
            <p:ph type="dt" sz="quarter" idx="1"/>
          </p:nvPr>
        </p:nvSpPr>
        <p:spPr bwMode="auto">
          <a:xfrm>
            <a:off x="3972560" y="0"/>
            <a:ext cx="3037840" cy="462120"/>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en-US"/>
          </a:p>
        </p:txBody>
      </p:sp>
      <p:sp>
        <p:nvSpPr>
          <p:cNvPr id="4100" name="Rectangle 4"/>
          <p:cNvSpPr>
            <a:spLocks noGrp="1" noChangeArrowheads="1"/>
          </p:cNvSpPr>
          <p:nvPr>
            <p:ph type="ftr" sz="quarter" idx="2"/>
          </p:nvPr>
        </p:nvSpPr>
        <p:spPr bwMode="auto">
          <a:xfrm>
            <a:off x="0" y="8773958"/>
            <a:ext cx="3037840" cy="462119"/>
          </a:xfrm>
          <a:prstGeom prst="rect">
            <a:avLst/>
          </a:prstGeom>
          <a:noFill/>
          <a:ln w="9525">
            <a:noFill/>
            <a:miter lim="800000"/>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en-US"/>
          </a:p>
        </p:txBody>
      </p:sp>
      <p:sp>
        <p:nvSpPr>
          <p:cNvPr id="4101" name="Rectangle 5"/>
          <p:cNvSpPr>
            <a:spLocks noGrp="1" noChangeArrowheads="1"/>
          </p:cNvSpPr>
          <p:nvPr>
            <p:ph type="sldNum" sz="quarter" idx="3"/>
          </p:nvPr>
        </p:nvSpPr>
        <p:spPr bwMode="auto">
          <a:xfrm>
            <a:off x="3972560" y="8773958"/>
            <a:ext cx="3037840" cy="462119"/>
          </a:xfrm>
          <a:prstGeom prst="rect">
            <a:avLst/>
          </a:prstGeom>
          <a:noFill/>
          <a:ln w="9525">
            <a:noFill/>
            <a:miter lim="800000"/>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2576955-0B42-4F6A-AB8C-70BA50E7B84F}" type="slidenum">
              <a:rPr lang="en-US" altLang="en-US"/>
              <a:pPr>
                <a:defRPr/>
              </a:pPr>
              <a:t>‹#›</a:t>
            </a:fld>
            <a:endParaRPr lang="en-US" altLang="en-US"/>
          </a:p>
        </p:txBody>
      </p:sp>
    </p:spTree>
    <p:extLst>
      <p:ext uri="{BB962C8B-B14F-4D97-AF65-F5344CB8AC3E}">
        <p14:creationId xmlns:p14="http://schemas.microsoft.com/office/powerpoint/2010/main" val="2488311442"/>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bg>
      <p:bgPr>
        <a:solidFill>
          <a:schemeClr val="bg1"/>
        </a:solidFill>
        <a:effectLst/>
      </p:bgPr>
    </p:bg>
    <p:spTree>
      <p:nvGrpSpPr>
        <p:cNvPr id="1" name=""/>
        <p:cNvGrpSpPr/>
        <p:nvPr/>
      </p:nvGrpSpPr>
      <p:grpSpPr>
        <a:xfrm>
          <a:off x="0" y="0"/>
          <a:ext cx="0" cy="0"/>
        </a:xfrm>
      </p:grpSpPr>
      <p:sp>
        <p:nvSpPr>
          <p:cNvPr id="203778" name="Rectangle 2"/>
          <p:cNvSpPr>
            <a:spLocks noGrp="1" noChangeArrowheads="1"/>
          </p:cNvSpPr>
          <p:nvPr>
            <p:ph type="hdr" sz="quarter"/>
          </p:nvPr>
        </p:nvSpPr>
        <p:spPr bwMode="auto">
          <a:xfrm>
            <a:off x="0" y="0"/>
            <a:ext cx="3037840" cy="462120"/>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03779" name="Rectangle 3"/>
          <p:cNvSpPr>
            <a:spLocks noGrp="1" noChangeArrowheads="1"/>
          </p:cNvSpPr>
          <p:nvPr>
            <p:ph type="dt" idx="1"/>
          </p:nvPr>
        </p:nvSpPr>
        <p:spPr bwMode="auto">
          <a:xfrm>
            <a:off x="3970938" y="0"/>
            <a:ext cx="3037840" cy="462120"/>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5060" name="Rectangle 4"/>
          <p:cNvSpPr>
            <a:spLocks noGrp="1" noRot="1" noChangeAspect="1" noChangeArrowheads="1" noTextEdit="1"/>
          </p:cNvSpPr>
          <p:nvPr>
            <p:ph type="sldImg" idx="2"/>
          </p:nvPr>
        </p:nvSpPr>
        <p:spPr bwMode="auto">
          <a:xfrm>
            <a:off x="1195388" y="692150"/>
            <a:ext cx="4619625" cy="3463925"/>
          </a:xfrm>
          <a:prstGeom prst="rect">
            <a:avLst/>
          </a:prstGeom>
          <a:noFill/>
          <a:ln w="9525">
            <a:solidFill>
              <a:srgbClr val="000000"/>
            </a:solidFill>
            <a:miter lim="800000"/>
          </a:ln>
          <a:extLst>
            <a:ext uri="{909E8E84-426E-40DD-AFC4-6F175D3DCCD1}">
              <a14:hiddenFill xmlns:a14="http://schemas.microsoft.com/office/drawing/2010/main">
                <a:solidFill>
                  <a:srgbClr val="FFFFFF"/>
                </a:solidFill>
              </a14:hiddenFill>
            </a:ext>
          </a:extLst>
        </p:spPr>
      </p:sp>
      <p:sp>
        <p:nvSpPr>
          <p:cNvPr id="203781" name="Rectangle 5"/>
          <p:cNvSpPr>
            <a:spLocks noGrp="1" noChangeArrowheads="1"/>
          </p:cNvSpPr>
          <p:nvPr>
            <p:ph type="body" sz="quarter" idx="3"/>
          </p:nvPr>
        </p:nvSpPr>
        <p:spPr bwMode="auto">
          <a:xfrm>
            <a:off x="701040" y="4387768"/>
            <a:ext cx="5608320" cy="4155919"/>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3782" name="Rectangle 6"/>
          <p:cNvSpPr>
            <a:spLocks noGrp="1" noChangeArrowheads="1"/>
          </p:cNvSpPr>
          <p:nvPr>
            <p:ph type="ftr" sz="quarter" idx="4"/>
          </p:nvPr>
        </p:nvSpPr>
        <p:spPr bwMode="auto">
          <a:xfrm>
            <a:off x="0" y="8772378"/>
            <a:ext cx="3037840" cy="462120"/>
          </a:xfrm>
          <a:prstGeom prst="rect">
            <a:avLst/>
          </a:prstGeom>
          <a:noFill/>
          <a:ln w="9525">
            <a:noFill/>
            <a:miter lim="800000"/>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03783" name="Rectangle 7"/>
          <p:cNvSpPr>
            <a:spLocks noGrp="1" noChangeArrowheads="1"/>
          </p:cNvSpPr>
          <p:nvPr>
            <p:ph type="sldNum" sz="quarter" idx="5"/>
          </p:nvPr>
        </p:nvSpPr>
        <p:spPr bwMode="auto">
          <a:xfrm>
            <a:off x="3970938" y="8772378"/>
            <a:ext cx="3037840" cy="462120"/>
          </a:xfrm>
          <a:prstGeom prst="rect">
            <a:avLst/>
          </a:prstGeom>
          <a:noFill/>
          <a:ln w="9525">
            <a:noFill/>
            <a:miter lim="800000"/>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97168C1-72C2-496B-A7AE-B3DB2913E7AE}" type="slidenum">
              <a:rPr lang="en-US"/>
              <a:pPr>
                <a:defRPr/>
              </a:pPr>
              <a:t>‹#›</a:t>
            </a:fld>
            <a:endParaRPr lang="en-US"/>
          </a:p>
        </p:txBody>
      </p:sp>
    </p:spTree>
    <p:extLst>
      <p:ext uri="{BB962C8B-B14F-4D97-AF65-F5344CB8AC3E}">
        <p14:creationId xmlns:p14="http://schemas.microsoft.com/office/powerpoint/2010/main" val="9674596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10.xml.rels>&#65279;<?xml version="1.0" encoding="utf-8" standalone="yes"?><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_rels/notesSlide11.xml.rels>&#65279;<?xml version="1.0" encoding="utf-8" standalone="yes"?><Relationships xmlns="http://schemas.openxmlformats.org/package/2006/relationships"><Relationship Id="rId1" Type="http://schemas.openxmlformats.org/officeDocument/2006/relationships/slide" Target="../slides/slide11.xml" /><Relationship Id="rId2" Type="http://schemas.openxmlformats.org/officeDocument/2006/relationships/notesMaster" Target="../notesMasters/notesMaster1.xml" /></Relationships>
</file>

<file path=ppt/notesSlides/_rels/notesSlide12.xml.rels>&#65279;<?xml version="1.0" encoding="utf-8" standalone="yes"?><Relationships xmlns="http://schemas.openxmlformats.org/package/2006/relationships"><Relationship Id="rId1" Type="http://schemas.openxmlformats.org/officeDocument/2006/relationships/slide" Target="../slides/slide12.xml" /><Relationship Id="rId2" Type="http://schemas.openxmlformats.org/officeDocument/2006/relationships/notesMaster" Target="../notesMasters/notesMaster1.xml" /></Relationships>
</file>

<file path=ppt/notesSlides/_rels/notesSlide13.xml.rels>&#65279;<?xml version="1.0" encoding="utf-8" standalone="yes"?><Relationships xmlns="http://schemas.openxmlformats.org/package/2006/relationships"><Relationship Id="rId1" Type="http://schemas.openxmlformats.org/officeDocument/2006/relationships/slide" Target="../slides/slide13.xml" /><Relationship Id="rId2" Type="http://schemas.openxmlformats.org/officeDocument/2006/relationships/notesMaster" Target="../notesMasters/notesMaster1.xml" /></Relationships>
</file>

<file path=ppt/notesSlides/_rels/notesSlide14.xml.rels>&#65279;<?xml version="1.0" encoding="utf-8" standalone="yes"?><Relationships xmlns="http://schemas.openxmlformats.org/package/2006/relationships"><Relationship Id="rId1" Type="http://schemas.openxmlformats.org/officeDocument/2006/relationships/slide" Target="../slides/slide14.xml" /><Relationship Id="rId2" Type="http://schemas.openxmlformats.org/officeDocument/2006/relationships/notesMaster" Target="../notesMasters/notesMaster1.xml" /></Relationships>
</file>

<file path=ppt/notesSlides/_rels/notesSlide15.xml.rels>&#65279;<?xml version="1.0" encoding="utf-8" standalone="yes"?><Relationships xmlns="http://schemas.openxmlformats.org/package/2006/relationships"><Relationship Id="rId1" Type="http://schemas.openxmlformats.org/officeDocument/2006/relationships/slide" Target="../slides/slide15.xml" /><Relationship Id="rId2" Type="http://schemas.openxmlformats.org/officeDocument/2006/relationships/notesMaster" Target="../notesMasters/notesMaster1.xml" /></Relationships>
</file>

<file path=ppt/notesSlides/_rels/notesSlide16.xml.rels>&#65279;<?xml version="1.0" encoding="utf-8" standalone="yes"?><Relationships xmlns="http://schemas.openxmlformats.org/package/2006/relationships"><Relationship Id="rId1" Type="http://schemas.openxmlformats.org/officeDocument/2006/relationships/slide" Target="../slides/slide16.xml" /><Relationship Id="rId2" Type="http://schemas.openxmlformats.org/officeDocument/2006/relationships/notesMaster" Target="../notesMasters/notesMaster1.xml" /></Relationships>
</file>

<file path=ppt/notesSlides/_rels/notesSlide17.xml.rels>&#65279;<?xml version="1.0" encoding="utf-8" standalone="yes"?><Relationships xmlns="http://schemas.openxmlformats.org/package/2006/relationships"><Relationship Id="rId1" Type="http://schemas.openxmlformats.org/officeDocument/2006/relationships/slide" Target="../slides/slide17.xml" /><Relationship Id="rId2" Type="http://schemas.openxmlformats.org/officeDocument/2006/relationships/notesMaster" Target="../notesMasters/notesMaster1.xml" /></Relationships>
</file>

<file path=ppt/notesSlides/_rels/notesSlide18.xml.rels>&#65279;<?xml version="1.0" encoding="utf-8" standalone="yes"?><Relationships xmlns="http://schemas.openxmlformats.org/package/2006/relationships"><Relationship Id="rId1" Type="http://schemas.openxmlformats.org/officeDocument/2006/relationships/slide" Target="../slides/slide18.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4608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C7EA9170-3F8E-43BE-AC8C-8CBC757AA014}" type="slidenum">
              <a:rPr lang="en-US" altLang="en-US" smtClean="0"/>
              <a:pPr eaLnBrk="1" hangingPunct="1">
                <a:spcBef>
                  <a:spcPct val="0"/>
                </a:spcBef>
              </a:pPr>
              <a:t>1</a:t>
            </a:fld>
            <a:endParaRPr lang="en-US" altLang="en-US"/>
          </a:p>
        </p:txBody>
      </p:sp>
      <p:sp>
        <p:nvSpPr>
          <p:cNvPr id="46083" name="Rectangle 2"/>
          <p:cNvSpPr>
            <a:spLocks noGrp="1" noRot="1" noChangeAspect="1" noChangeArrowheads="1" noTextEdit="1"/>
          </p:cNvSpPr>
          <p:nvPr>
            <p:ph type="sldImg"/>
          </p:nvPr>
        </p:nvSpPr>
        <p:spPr/>
      </p:sp>
      <p:sp>
        <p:nvSpPr>
          <p:cNvPr id="4608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pPr>
              <a:defRPr/>
            </a:pPr>
            <a:fld id="{697168C1-72C2-496B-A7AE-B3DB2913E7AE}" type="slidenum">
              <a:rPr lang="en-US" smtClean="0"/>
              <a:pPr>
                <a:defRPr/>
              </a:pPr>
              <a:t>10</a:t>
            </a:fld>
            <a:endParaRPr lang="en-US"/>
          </a:p>
        </p:txBody>
      </p:sp>
    </p:spTree>
    <p:extLst>
      <p:ext uri="{BB962C8B-B14F-4D97-AF65-F5344CB8AC3E}">
        <p14:creationId xmlns:p14="http://schemas.microsoft.com/office/powerpoint/2010/main" val="2432820935"/>
      </p:ext>
    </p:extLst>
  </p:cSld>
  <p:clrMapOvr>
    <a:masterClrMapping/>
  </p:clrMapOvr>
</p:notes>
</file>

<file path=ppt/notesSlides/notesSlide1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pPr>
              <a:defRPr/>
            </a:pPr>
            <a:fld id="{697168C1-72C2-496B-A7AE-B3DB2913E7AE}" type="slidenum">
              <a:rPr lang="en-US" smtClean="0"/>
              <a:pPr>
                <a:defRPr/>
              </a:pPr>
              <a:t>11</a:t>
            </a:fld>
            <a:endParaRPr lang="en-US"/>
          </a:p>
        </p:txBody>
      </p:sp>
    </p:spTree>
    <p:extLst>
      <p:ext uri="{BB962C8B-B14F-4D97-AF65-F5344CB8AC3E}">
        <p14:creationId xmlns:p14="http://schemas.microsoft.com/office/powerpoint/2010/main" val="2006976304"/>
      </p:ext>
    </p:extLst>
  </p:cSld>
  <p:clrMapOvr>
    <a:masterClrMapping/>
  </p:clrMapOvr>
</p:notes>
</file>

<file path=ppt/notesSlides/notesSlide1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pPr>
              <a:defRPr/>
            </a:pPr>
            <a:fld id="{697168C1-72C2-496B-A7AE-B3DB2913E7AE}" type="slidenum">
              <a:rPr lang="en-US" smtClean="0"/>
              <a:pPr>
                <a:defRPr/>
              </a:pPr>
              <a:t>12</a:t>
            </a:fld>
            <a:endParaRPr lang="en-US"/>
          </a:p>
        </p:txBody>
      </p:sp>
    </p:spTree>
    <p:extLst>
      <p:ext uri="{BB962C8B-B14F-4D97-AF65-F5344CB8AC3E}">
        <p14:creationId xmlns:p14="http://schemas.microsoft.com/office/powerpoint/2010/main" val="566191571"/>
      </p:ext>
    </p:extLst>
  </p:cSld>
  <p:clrMapOvr>
    <a:masterClrMapping/>
  </p:clrMapOvr>
</p:notes>
</file>

<file path=ppt/notesSlides/notesSlide1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pPr>
              <a:defRPr/>
            </a:pPr>
            <a:fld id="{697168C1-72C2-496B-A7AE-B3DB2913E7AE}" type="slidenum">
              <a:rPr lang="en-US" smtClean="0"/>
              <a:pPr>
                <a:defRPr/>
              </a:pPr>
              <a:t>13</a:t>
            </a:fld>
            <a:endParaRPr lang="en-US"/>
          </a:p>
        </p:txBody>
      </p:sp>
    </p:spTree>
    <p:extLst>
      <p:ext uri="{BB962C8B-B14F-4D97-AF65-F5344CB8AC3E}">
        <p14:creationId xmlns:p14="http://schemas.microsoft.com/office/powerpoint/2010/main" val="1443131758"/>
      </p:ext>
    </p:extLst>
  </p:cSld>
  <p:clrMapOvr>
    <a:masterClrMapping/>
  </p:clrMapOvr>
</p:notes>
</file>

<file path=ppt/notesSlides/notesSlide1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pPr>
              <a:defRPr/>
            </a:pPr>
            <a:fld id="{697168C1-72C2-496B-A7AE-B3DB2913E7AE}" type="slidenum">
              <a:rPr lang="en-US" smtClean="0"/>
              <a:pPr>
                <a:defRPr/>
              </a:pPr>
              <a:t>14</a:t>
            </a:fld>
            <a:endParaRPr lang="en-US"/>
          </a:p>
        </p:txBody>
      </p:sp>
    </p:spTree>
    <p:extLst>
      <p:ext uri="{BB962C8B-B14F-4D97-AF65-F5344CB8AC3E}">
        <p14:creationId xmlns:p14="http://schemas.microsoft.com/office/powerpoint/2010/main" val="4293403093"/>
      </p:ext>
    </p:extLst>
  </p:cSld>
  <p:clrMapOvr>
    <a:masterClrMapping/>
  </p:clrMapOvr>
</p:notes>
</file>

<file path=ppt/notesSlides/notesSlide1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pPr>
              <a:defRPr/>
            </a:pPr>
            <a:fld id="{697168C1-72C2-496B-A7AE-B3DB2913E7AE}" type="slidenum">
              <a:rPr lang="en-US" smtClean="0"/>
              <a:pPr>
                <a:defRPr/>
              </a:pPr>
              <a:t>15</a:t>
            </a:fld>
            <a:endParaRPr lang="en-US"/>
          </a:p>
        </p:txBody>
      </p:sp>
    </p:spTree>
    <p:extLst>
      <p:ext uri="{BB962C8B-B14F-4D97-AF65-F5344CB8AC3E}">
        <p14:creationId xmlns:p14="http://schemas.microsoft.com/office/powerpoint/2010/main" val="1648089596"/>
      </p:ext>
    </p:extLst>
  </p:cSld>
  <p:clrMapOvr>
    <a:masterClrMapping/>
  </p:clrMapOvr>
</p:notes>
</file>

<file path=ppt/notesSlides/notesSlide1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pPr>
              <a:defRPr/>
            </a:pPr>
            <a:fld id="{697168C1-72C2-496B-A7AE-B3DB2913E7AE}" type="slidenum">
              <a:rPr lang="en-US" smtClean="0"/>
              <a:pPr>
                <a:defRPr/>
              </a:pPr>
              <a:t>16</a:t>
            </a:fld>
            <a:endParaRPr lang="en-US"/>
          </a:p>
        </p:txBody>
      </p:sp>
    </p:spTree>
    <p:extLst>
      <p:ext uri="{BB962C8B-B14F-4D97-AF65-F5344CB8AC3E}">
        <p14:creationId xmlns:p14="http://schemas.microsoft.com/office/powerpoint/2010/main" val="1727701486"/>
      </p:ext>
    </p:extLst>
  </p:cSld>
  <p:clrMapOvr>
    <a:masterClrMapping/>
  </p:clrMapOvr>
</p:notes>
</file>

<file path=ppt/notesSlides/notesSlide1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pPr>
              <a:defRPr/>
            </a:pPr>
            <a:fld id="{697168C1-72C2-496B-A7AE-B3DB2913E7AE}" type="slidenum">
              <a:rPr lang="en-US" smtClean="0"/>
              <a:pPr>
                <a:defRPr/>
              </a:pPr>
              <a:t>17</a:t>
            </a:fld>
            <a:endParaRPr lang="en-US"/>
          </a:p>
        </p:txBody>
      </p:sp>
    </p:spTree>
    <p:extLst>
      <p:ext uri="{BB962C8B-B14F-4D97-AF65-F5344CB8AC3E}">
        <p14:creationId xmlns:p14="http://schemas.microsoft.com/office/powerpoint/2010/main" val="760268393"/>
      </p:ext>
    </p:extLst>
  </p:cSld>
  <p:clrMapOvr>
    <a:masterClrMapping/>
  </p:clrMapOvr>
</p:notes>
</file>

<file path=ppt/notesSlides/notesSlide18.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8704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B5B58CA-EAD9-4097-8A50-CC46F8EBE9D8}" type="slidenum">
              <a:rPr lang="en-US" altLang="en-US" smtClean="0"/>
              <a:pPr eaLnBrk="1" hangingPunct="1">
                <a:spcBef>
                  <a:spcPct val="0"/>
                </a:spcBef>
              </a:pPr>
              <a:t>18</a:t>
            </a:fld>
            <a:endParaRPr lang="en-US" altLang="en-US"/>
          </a:p>
        </p:txBody>
      </p:sp>
      <p:sp>
        <p:nvSpPr>
          <p:cNvPr id="87043" name="Rectangle 2"/>
          <p:cNvSpPr>
            <a:spLocks noGrp="1" noRot="1" noChangeAspect="1" noChangeArrowheads="1" noTextEdit="1"/>
          </p:cNvSpPr>
          <p:nvPr>
            <p:ph type="sldImg"/>
          </p:nvPr>
        </p:nvSpPr>
        <p:spPr/>
      </p:sp>
      <p:sp>
        <p:nvSpPr>
          <p:cNvPr id="8704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4710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387ECC4D-F0B8-41E2-8087-4140228B34AF}" type="slidenum">
              <a:rPr lang="en-US" altLang="en-US" smtClean="0"/>
              <a:pPr eaLnBrk="1" hangingPunct="1">
                <a:spcBef>
                  <a:spcPct val="0"/>
                </a:spcBef>
              </a:pPr>
              <a:t>2</a:t>
            </a:fld>
            <a:endParaRPr lang="en-US" altLang="en-US"/>
          </a:p>
        </p:txBody>
      </p:sp>
      <p:sp>
        <p:nvSpPr>
          <p:cNvPr id="47107" name="Rectangle 2"/>
          <p:cNvSpPr>
            <a:spLocks noGrp="1" noRot="1" noChangeAspect="1" noChangeArrowheads="1" noTextEdit="1"/>
          </p:cNvSpPr>
          <p:nvPr>
            <p:ph type="sldImg"/>
          </p:nvPr>
        </p:nvSpPr>
        <p:spPr/>
      </p:sp>
      <p:sp>
        <p:nvSpPr>
          <p:cNvPr id="4710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pPr>
              <a:defRPr/>
            </a:pPr>
            <a:fld id="{697168C1-72C2-496B-A7AE-B3DB2913E7AE}" type="slidenum">
              <a:rPr lang="en-US" smtClean="0"/>
              <a:pPr>
                <a:defRPr/>
              </a:pPr>
              <a:t>3</a:t>
            </a:fld>
            <a:endParaRPr lang="en-US"/>
          </a:p>
        </p:txBody>
      </p:sp>
    </p:spTree>
    <p:extLst>
      <p:ext uri="{BB962C8B-B14F-4D97-AF65-F5344CB8AC3E}">
        <p14:creationId xmlns:p14="http://schemas.microsoft.com/office/powerpoint/2010/main" val="2398459423"/>
      </p:ext>
    </p:extLst>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pPr>
              <a:defRPr/>
            </a:pPr>
            <a:fld id="{697168C1-72C2-496B-A7AE-B3DB2913E7AE}" type="slidenum">
              <a:rPr lang="en-US" smtClean="0"/>
              <a:pPr>
                <a:defRPr/>
              </a:pPr>
              <a:t>4</a:t>
            </a:fld>
            <a:endParaRPr lang="en-US"/>
          </a:p>
        </p:txBody>
      </p:sp>
    </p:spTree>
    <p:extLst>
      <p:ext uri="{BB962C8B-B14F-4D97-AF65-F5344CB8AC3E}">
        <p14:creationId xmlns:p14="http://schemas.microsoft.com/office/powerpoint/2010/main" val="3490019980"/>
      </p:ext>
    </p:extLst>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pPr>
              <a:defRPr/>
            </a:pPr>
            <a:fld id="{697168C1-72C2-496B-A7AE-B3DB2913E7AE}" type="slidenum">
              <a:rPr lang="en-US" smtClean="0"/>
              <a:pPr>
                <a:defRPr/>
              </a:pPr>
              <a:t>5</a:t>
            </a:fld>
            <a:endParaRPr lang="en-US"/>
          </a:p>
        </p:txBody>
      </p:sp>
    </p:spTree>
    <p:extLst>
      <p:ext uri="{BB962C8B-B14F-4D97-AF65-F5344CB8AC3E}">
        <p14:creationId xmlns:p14="http://schemas.microsoft.com/office/powerpoint/2010/main" val="1350363727"/>
      </p:ext>
    </p:extLst>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pPr>
              <a:defRPr/>
            </a:pPr>
            <a:fld id="{697168C1-72C2-496B-A7AE-B3DB2913E7AE}" type="slidenum">
              <a:rPr lang="en-US" smtClean="0"/>
              <a:pPr>
                <a:defRPr/>
              </a:pPr>
              <a:t>6</a:t>
            </a:fld>
            <a:endParaRPr lang="en-US"/>
          </a:p>
        </p:txBody>
      </p:sp>
    </p:spTree>
    <p:extLst>
      <p:ext uri="{BB962C8B-B14F-4D97-AF65-F5344CB8AC3E}">
        <p14:creationId xmlns:p14="http://schemas.microsoft.com/office/powerpoint/2010/main" val="3230652638"/>
      </p:ext>
    </p:extLst>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pPr>
              <a:defRPr/>
            </a:pPr>
            <a:fld id="{697168C1-72C2-496B-A7AE-B3DB2913E7AE}" type="slidenum">
              <a:rPr lang="en-US" smtClean="0"/>
              <a:pPr>
                <a:defRPr/>
              </a:pPr>
              <a:t>7</a:t>
            </a:fld>
            <a:endParaRPr lang="en-US"/>
          </a:p>
        </p:txBody>
      </p:sp>
    </p:spTree>
    <p:extLst>
      <p:ext uri="{BB962C8B-B14F-4D97-AF65-F5344CB8AC3E}">
        <p14:creationId xmlns:p14="http://schemas.microsoft.com/office/powerpoint/2010/main" val="2174241308"/>
      </p:ext>
    </p:extLst>
  </p:cSld>
  <p:clrMapOvr>
    <a:masterClrMapping/>
  </p:clrMapOvr>
</p:notes>
</file>

<file path=ppt/notesSlides/notesSlide8.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pPr>
              <a:defRPr/>
            </a:pPr>
            <a:fld id="{697168C1-72C2-496B-A7AE-B3DB2913E7AE}" type="slidenum">
              <a:rPr lang="en-US" smtClean="0"/>
              <a:pPr>
                <a:defRPr/>
              </a:pPr>
              <a:t>8</a:t>
            </a:fld>
            <a:endParaRPr lang="en-US"/>
          </a:p>
        </p:txBody>
      </p:sp>
    </p:spTree>
    <p:extLst>
      <p:ext uri="{BB962C8B-B14F-4D97-AF65-F5344CB8AC3E}">
        <p14:creationId xmlns:p14="http://schemas.microsoft.com/office/powerpoint/2010/main" val="629714774"/>
      </p:ext>
    </p:extLst>
  </p:cSld>
  <p:clrMapOvr>
    <a:masterClrMapping/>
  </p:clrMapOvr>
</p:notes>
</file>

<file path=ppt/notesSlides/notesSlide9.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pPr>
              <a:defRPr/>
            </a:pPr>
            <a:fld id="{697168C1-72C2-496B-A7AE-B3DB2913E7AE}" type="slidenum">
              <a:rPr lang="en-US" smtClean="0"/>
              <a:pPr>
                <a:defRPr/>
              </a:pPr>
              <a:t>9</a:t>
            </a:fld>
            <a:endParaRPr lang="en-US"/>
          </a:p>
        </p:txBody>
      </p:sp>
    </p:spTree>
    <p:extLst>
      <p:ext uri="{BB962C8B-B14F-4D97-AF65-F5344CB8AC3E}">
        <p14:creationId xmlns:p14="http://schemas.microsoft.com/office/powerpoint/2010/main" val="1214806742"/>
      </p:ext>
    </p:extLst>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showMasterSp="0" type="title" preserve="1">
  <p:cSld name="Title Slide">
    <p:spTree>
      <p:nvGrpSpPr>
        <p:cNvPr id="1" name=""/>
        <p:cNvGrpSpPr/>
        <p:nvPr/>
      </p:nvGrpSpPr>
      <p:grpSpPr>
        <a:xfrm>
          <a:off x="0" y="0"/>
          <a:ext cx="0" cy="0"/>
        </a:xfrm>
      </p:grpSpPr>
      <p:sp>
        <p:nvSpPr>
          <p:cNvPr id="4" name="Rectangle 2"/>
          <p:cNvSpPr>
            <a:spLocks noChangeAspect="1" noChangeArrowheads="1"/>
          </p:cNvSpPr>
          <p:nvPr/>
        </p:nvSpPr>
        <p:spPr bwMode="auto">
          <a:xfrm>
            <a:off x="114300" y="114300"/>
            <a:ext cx="7200900" cy="795338"/>
          </a:xfrm>
          <a:prstGeom prst="rect">
            <a:avLst/>
          </a:prstGeom>
          <a:solidFill>
            <a:srgbClr val="004A7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endParaRPr lang="en-US" altLang="en-US" sz="800">
              <a:latin typeface="Gotham-Book" pitchFamily="2" charset="0"/>
            </a:endParaRPr>
          </a:p>
        </p:txBody>
      </p:sp>
      <p:sp>
        <p:nvSpPr>
          <p:cNvPr id="5" name="Rectangle 3"/>
          <p:cNvSpPr>
            <a:spLocks noChangeAspect="1" noChangeArrowheads="1"/>
          </p:cNvSpPr>
          <p:nvPr/>
        </p:nvSpPr>
        <p:spPr bwMode="auto">
          <a:xfrm>
            <a:off x="114300" y="6400800"/>
            <a:ext cx="8915400" cy="347663"/>
          </a:xfrm>
          <a:prstGeom prst="rect">
            <a:avLst/>
          </a:prstGeom>
          <a:solidFill>
            <a:srgbClr val="5A514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defRPr/>
            </a:pPr>
            <a:endParaRPr lang="en-US" altLang="en-US"/>
          </a:p>
        </p:txBody>
      </p:sp>
      <p:pic>
        <p:nvPicPr>
          <p:cNvPr id="6" name="Picture 4"/>
          <p:cNvPicPr>
            <a:picLocks noChangeAspect="1" noChangeArrowheads="1"/>
          </p:cNvPicPr>
          <p:nvPr/>
        </p:nvPicPr>
        <p:blipFill>
          <a:blip r:embed="rId1">
            <a:extLst>
              <a:ext uri="{28A0092B-C50C-407E-A947-70E740481C1C}">
                <a14:useLocalDpi xmlns:a14="http://schemas.microsoft.com/office/drawing/2010/main" val="0"/>
              </a:ext>
            </a:extLst>
          </a:blip>
          <a:stretch>
            <a:fillRect/>
          </a:stretch>
        </p:blipFill>
        <p:spPr bwMode="auto">
          <a:xfrm>
            <a:off x="314325" y="252413"/>
            <a:ext cx="30067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5"/>
          <p:cNvSpPr>
            <a:spLocks noChangeArrowheads="1"/>
          </p:cNvSpPr>
          <p:nvPr/>
        </p:nvSpPr>
        <p:spPr bwMode="auto">
          <a:xfrm>
            <a:off x="114300" y="1028700"/>
            <a:ext cx="8915400" cy="5257800"/>
          </a:xfrm>
          <a:prstGeom prst="rect">
            <a:avLst/>
          </a:prstGeom>
          <a:solidFill>
            <a:srgbClr val="3366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endParaRPr lang="en-US" altLang="en-US" sz="1800">
              <a:solidFill>
                <a:schemeClr val="bg1"/>
              </a:solidFill>
              <a:latin typeface="Arial"/>
            </a:endParaRPr>
          </a:p>
          <a:p>
            <a:pPr algn="ctr" eaLnBrk="1" hangingPunct="1">
              <a:defRPr/>
            </a:pPr>
            <a:endParaRPr lang="en-US" altLang="en-US" sz="1800">
              <a:solidFill>
                <a:schemeClr val="bg1"/>
              </a:solidFill>
              <a:latin typeface="Arial"/>
            </a:endParaRPr>
          </a:p>
          <a:p>
            <a:pPr algn="ctr" eaLnBrk="1" hangingPunct="1">
              <a:defRPr/>
            </a:pPr>
            <a:endParaRPr lang="en-US" altLang="en-US" sz="1800">
              <a:solidFill>
                <a:schemeClr val="bg1"/>
              </a:solidFill>
              <a:latin typeface="Arial"/>
            </a:endParaRPr>
          </a:p>
        </p:txBody>
      </p:sp>
      <p:sp>
        <p:nvSpPr>
          <p:cNvPr id="8" name="Line 8"/>
          <p:cNvSpPr>
            <a:spLocks noChangeShapeType="1"/>
          </p:cNvSpPr>
          <p:nvPr/>
        </p:nvSpPr>
        <p:spPr bwMode="auto">
          <a:xfrm>
            <a:off x="122238" y="2311400"/>
            <a:ext cx="8890000" cy="0"/>
          </a:xfrm>
          <a:prstGeom prst="line">
            <a:avLst/>
          </a:prstGeom>
          <a:noFill/>
          <a:ln w="28575">
            <a:solidFill>
              <a:srgbClr val="5A514A"/>
            </a:solidFill>
            <a:round/>
          </a:ln>
          <a:extLst>
            <a:ext uri="{909E8E84-426E-40DD-AFC4-6F175D3DCCD1}">
              <a14:hiddenFill xmlns:a14="http://schemas.microsoft.com/office/drawing/2010/main">
                <a:noFill/>
              </a14:hiddenFill>
            </a:ext>
          </a:extLst>
        </p:spPr>
        <p:txBody>
          <a:bodyPr wrap="none" anchor="ctr"/>
          <a:lstStyle/>
          <a:p>
            <a:endParaRPr lang="en-CA"/>
          </a:p>
        </p:txBody>
      </p:sp>
      <p:sp>
        <p:nvSpPr>
          <p:cNvPr id="9" name="Line 9"/>
          <p:cNvSpPr>
            <a:spLocks noChangeShapeType="1"/>
          </p:cNvSpPr>
          <p:nvPr/>
        </p:nvSpPr>
        <p:spPr bwMode="auto">
          <a:xfrm>
            <a:off x="122238" y="2971800"/>
            <a:ext cx="8890000" cy="0"/>
          </a:xfrm>
          <a:prstGeom prst="line">
            <a:avLst/>
          </a:prstGeom>
          <a:noFill/>
          <a:ln w="28575">
            <a:solidFill>
              <a:srgbClr val="5A514A"/>
            </a:solidFill>
            <a:round/>
          </a:ln>
          <a:extLst>
            <a:ext uri="{909E8E84-426E-40DD-AFC4-6F175D3DCCD1}">
              <a14:hiddenFill xmlns:a14="http://schemas.microsoft.com/office/drawing/2010/main">
                <a:noFill/>
              </a14:hiddenFill>
            </a:ext>
          </a:extLst>
        </p:spPr>
        <p:txBody>
          <a:bodyPr wrap="none" anchor="ctr"/>
          <a:lstStyle/>
          <a:p>
            <a:endParaRPr lang="en-CA"/>
          </a:p>
        </p:txBody>
      </p:sp>
      <p:sp>
        <p:nvSpPr>
          <p:cNvPr id="10" name="Rectangle 10"/>
          <p:cNvSpPr>
            <a:spLocks noChangeAspect="1" noChangeArrowheads="1"/>
          </p:cNvSpPr>
          <p:nvPr/>
        </p:nvSpPr>
        <p:spPr bwMode="auto">
          <a:xfrm>
            <a:off x="7429500" y="117475"/>
            <a:ext cx="1600200" cy="795338"/>
          </a:xfrm>
          <a:prstGeom prst="rect">
            <a:avLst/>
          </a:prstGeom>
          <a:solidFill>
            <a:srgbClr val="5A514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US" altLang="en-US" sz="1200" b="1">
                <a:solidFill>
                  <a:schemeClr val="bg1"/>
                </a:solidFill>
                <a:latin typeface="Arial"/>
              </a:rPr>
              <a:t>www.perlaw.ca</a:t>
            </a:r>
          </a:p>
        </p:txBody>
      </p:sp>
      <p:sp>
        <p:nvSpPr>
          <p:cNvPr id="58374" name="Rectangle 6"/>
          <p:cNvSpPr>
            <a:spLocks noGrp="1" noChangeArrowheads="1"/>
          </p:cNvSpPr>
          <p:nvPr>
            <p:ph type="ctrTitle"/>
          </p:nvPr>
        </p:nvSpPr>
        <p:spPr>
          <a:xfrm>
            <a:off x="685800" y="2057400"/>
            <a:ext cx="7772400" cy="1143000"/>
          </a:xfrm>
        </p:spPr>
        <p:txBody>
          <a:bodyPr/>
          <a:lstStyle>
            <a:lvl1pPr algn="ctr">
              <a:defRPr sz="3400">
                <a:solidFill>
                  <a:schemeClr val="bg1"/>
                </a:solidFill>
              </a:defRPr>
            </a:lvl1pPr>
          </a:lstStyle>
          <a:p>
            <a:r>
              <a:rPr lang="en-US" altLang="en-US"/>
              <a:t>Click to edit Master title style</a:t>
            </a:r>
          </a:p>
        </p:txBody>
      </p:sp>
      <p:sp>
        <p:nvSpPr>
          <p:cNvPr id="58375" name="Rectangle 7"/>
          <p:cNvSpPr>
            <a:spLocks noGrp="1" noChangeArrowheads="1"/>
          </p:cNvSpPr>
          <p:nvPr>
            <p:ph type="subTitle" idx="1"/>
          </p:nvPr>
        </p:nvSpPr>
        <p:spPr>
          <a:xfrm>
            <a:off x="1371600" y="3124200"/>
            <a:ext cx="6400800" cy="1752600"/>
          </a:xfrm>
        </p:spPr>
        <p:txBody>
          <a:bodyPr/>
          <a:lstStyle>
            <a:lvl1pPr marL="0" indent="0" algn="ctr">
              <a:buFontTx/>
              <a:buNone/>
              <a:defRPr sz="2800">
                <a:solidFill>
                  <a:schemeClr val="bg1"/>
                </a:solidFill>
              </a:defRPr>
            </a:lvl1pPr>
          </a:lstStyle>
          <a:p>
            <a:r>
              <a:rPr lang="en-US" altLang="en-US"/>
              <a:t>Click to edit Master subtitle style</a:t>
            </a:r>
          </a:p>
        </p:txBody>
      </p:sp>
    </p:spTree>
    <p:extLst>
      <p:ext uri="{BB962C8B-B14F-4D97-AF65-F5344CB8AC3E}">
        <p14:creationId xmlns:p14="http://schemas.microsoft.com/office/powerpoint/2010/main" val="2378053794"/>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vertTx" preserve="1">
  <p:cSld name="Title and Vertical Text">
    <p:spTree>
      <p:nvGrpSpPr>
        <p:cNvPr id="1" name=""/>
        <p:cNvGrpSpPr/>
        <p:nvPr/>
      </p:nvGrpSpPr>
      <p:grpSpPr>
        <a:xfrm>
          <a:off x="0" y="0"/>
          <a: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0678933"/>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vertTitleAndTx" preserve="1">
  <p:cSld name="Vertical Title and Text">
    <p:spTree>
      <p:nvGrpSpPr>
        <p:cNvPr id="1" name=""/>
        <p:cNvGrpSpPr/>
        <p:nvPr/>
      </p:nvGrpSpPr>
      <p:grpSpPr>
        <a:xfrm>
          <a:off x="0" y="0"/>
          <a:ext cx="0" cy="0"/>
        </a:xfrm>
      </p:grpSpPr>
      <p:sp>
        <p:nvSpPr>
          <p:cNvPr id="2" name="Vertical Title 1"/>
          <p:cNvSpPr>
            <a:spLocks noGrp="1"/>
          </p:cNvSpPr>
          <p:nvPr>
            <p:ph type="title" orient="vert"/>
          </p:nvPr>
        </p:nvSpPr>
        <p:spPr>
          <a:xfrm>
            <a:off x="6515100" y="1371600"/>
            <a:ext cx="1943100" cy="3962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371600"/>
            <a:ext cx="5676900" cy="3962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1405789"/>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txAndObj" preserve="1">
  <p:cSld name="Title, Text, and Content">
    <p:spTree>
      <p:nvGrpSpPr>
        <p:cNvPr id="1" name=""/>
        <p:cNvGrpSpPr/>
        <p:nvPr/>
      </p:nvGrpSpPr>
      <p:grpSpPr>
        <a:xfrm>
          <a:off x="0" y="0"/>
          <a:ext cx="0" cy="0"/>
        </a:xfrm>
      </p:grpSpPr>
      <p:sp>
        <p:nvSpPr>
          <p:cNvPr id="2" name="Title 1"/>
          <p:cNvSpPr>
            <a:spLocks noGrp="1"/>
          </p:cNvSpPr>
          <p:nvPr>
            <p:ph type="title"/>
          </p:nvPr>
        </p:nvSpPr>
        <p:spPr>
          <a:xfrm>
            <a:off x="685800" y="13716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2667000"/>
            <a:ext cx="3810000" cy="2667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667000"/>
            <a:ext cx="3810000" cy="2667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15262364"/>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obj" preserve="1">
  <p:cSld name="Title and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89128467"/>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secHead" preserve="1">
  <p:cSld name="Section Header">
    <p:spTree>
      <p:nvGrpSpPr>
        <p:cNvPr id="1" name=""/>
        <p:cNvGrpSpPr/>
        <p:nvPr/>
      </p:nvGrpSpPr>
      <p:grpSpPr>
        <a:xfrm>
          <a:off x="0" y="0"/>
          <a: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860916759"/>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twoObj" preserve="1">
  <p:cSld name="Two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2667000"/>
            <a:ext cx="3810000" cy="2667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667000"/>
            <a:ext cx="3810000" cy="2667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0192271"/>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twoTxTwoObj" preserve="1">
  <p:cSld name="Comparison">
    <p:spTree>
      <p:nvGrpSpPr>
        <p:cNvPr id="1" name=""/>
        <p:cNvGrpSpPr/>
        <p:nvPr/>
      </p:nvGrpSpPr>
      <p:grpSpPr>
        <a:xfrm>
          <a:off x="0" y="0"/>
          <a: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24529155"/>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titleOnly" preserve="1">
  <p:cSld name="Title Only">
    <p:spTree>
      <p:nvGrpSpPr>
        <p:cNvPr id="1" name=""/>
        <p:cNvGrpSpPr/>
        <p:nvPr/>
      </p:nvGrpSpPr>
      <p:grpSpPr>
        <a:xfrm>
          <a:off x="0" y="0"/>
          <a: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5769787"/>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blank" preserve="1">
  <p:cSld name="Blank">
    <p:spTree>
      <p:nvGrpSpPr>
        <p:cNvPr id="1" name=""/>
        <p:cNvGrpSpPr/>
        <p:nvPr/>
      </p:nvGrpSpPr>
      <p:grpSpPr>
        <a:xfrm>
          <a:off x="0" y="0"/>
          <a:ext cx="0" cy="0"/>
        </a:xfrm>
      </p:grpSpPr>
    </p:spTree>
    <p:extLst>
      <p:ext uri="{BB962C8B-B14F-4D97-AF65-F5344CB8AC3E}">
        <p14:creationId xmlns:p14="http://schemas.microsoft.com/office/powerpoint/2010/main" val="212356723"/>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objTx" preserve="1">
  <p:cSld name="Content with Caption">
    <p:spTree>
      <p:nvGrpSpPr>
        <p:cNvPr id="1" name=""/>
        <p:cNvGrpSpPr/>
        <p:nvPr/>
      </p:nvGrpSpPr>
      <p:grpSpPr>
        <a:xfrm>
          <a:off x="0" y="0"/>
          <a: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978876794"/>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picTx" preserve="1">
  <p:cSld name="Picture with Caption">
    <p:spTree>
      <p:nvGrpSpPr>
        <p:cNvPr id="1" name=""/>
        <p:cNvGrpSpPr/>
        <p:nvPr/>
      </p:nvGrpSpPr>
      <p:grpSpPr>
        <a:xfrm>
          <a:off x="0" y="0"/>
          <a: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530961416"/>
      </p:ext>
    </p:extLst>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image" Target="../media/image2.png" /><Relationship Id="rId14"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bg>
      <p:bgPr>
        <a:solidFill>
          <a:schemeClr val="bg1"/>
        </a:solidFill>
        <a:effectLst/>
      </p:bgPr>
    </p:bg>
    <p:spTree>
      <p:nvGrpSpPr>
        <p:cNvPr id="1" name=""/>
        <p:cNvGrpSpPr/>
        <p:nvPr/>
      </p:nvGrpSpPr>
      <p:grpSpPr>
        <a:xfrm>
          <a:off x="0" y="0"/>
          <a:ext cx="0" cy="0"/>
        </a:xfrm>
      </p:grpSpPr>
      <p:sp>
        <p:nvSpPr>
          <p:cNvPr id="1026" name="Rectangle 2"/>
          <p:cNvSpPr>
            <a:spLocks noChangeArrowheads="1"/>
          </p:cNvSpPr>
          <p:nvPr/>
        </p:nvSpPr>
        <p:spPr bwMode="auto">
          <a:xfrm>
            <a:off x="114300" y="1028700"/>
            <a:ext cx="8915400" cy="5257800"/>
          </a:xfrm>
          <a:prstGeom prst="rect">
            <a:avLst/>
          </a:prstGeom>
          <a:noFill/>
          <a:ln w="9525">
            <a:solidFill>
              <a:srgbClr val="336699"/>
            </a:solidFill>
            <a:miter lim="800000"/>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endParaRPr lang="en-US" altLang="en-US" sz="1800">
              <a:solidFill>
                <a:schemeClr val="bg1"/>
              </a:solidFill>
              <a:latin typeface="Arial"/>
            </a:endParaRPr>
          </a:p>
          <a:p>
            <a:pPr algn="ctr" eaLnBrk="1" hangingPunct="1">
              <a:defRPr/>
            </a:pPr>
            <a:endParaRPr lang="en-US" altLang="en-US" sz="1800">
              <a:solidFill>
                <a:schemeClr val="bg1"/>
              </a:solidFill>
              <a:latin typeface="Arial"/>
            </a:endParaRPr>
          </a:p>
          <a:p>
            <a:pPr algn="ctr" eaLnBrk="1" hangingPunct="1">
              <a:defRPr/>
            </a:pPr>
            <a:endParaRPr lang="en-US" altLang="en-US" sz="1800">
              <a:solidFill>
                <a:schemeClr val="bg1"/>
              </a:solidFill>
              <a:latin typeface="Arial"/>
            </a:endParaRPr>
          </a:p>
        </p:txBody>
      </p:sp>
      <p:sp>
        <p:nvSpPr>
          <p:cNvPr id="1027" name="Rectangle 3"/>
          <p:cNvSpPr>
            <a:spLocks noChangeAspect="1" noChangeArrowheads="1"/>
          </p:cNvSpPr>
          <p:nvPr/>
        </p:nvSpPr>
        <p:spPr bwMode="auto">
          <a:xfrm>
            <a:off x="114300" y="114300"/>
            <a:ext cx="7200900" cy="795338"/>
          </a:xfrm>
          <a:prstGeom prst="rect">
            <a:avLst/>
          </a:prstGeom>
          <a:solidFill>
            <a:srgbClr val="004A7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endParaRPr lang="en-US" altLang="en-US" sz="800">
              <a:latin typeface="Gotham-Book" pitchFamily="2" charset="0"/>
            </a:endParaRPr>
          </a:p>
        </p:txBody>
      </p:sp>
      <p:sp>
        <p:nvSpPr>
          <p:cNvPr id="1028" name="Rectangle 4"/>
          <p:cNvSpPr>
            <a:spLocks noChangeAspect="1" noChangeArrowheads="1"/>
          </p:cNvSpPr>
          <p:nvPr/>
        </p:nvSpPr>
        <p:spPr bwMode="auto">
          <a:xfrm>
            <a:off x="114300" y="6400800"/>
            <a:ext cx="8915400" cy="347663"/>
          </a:xfrm>
          <a:prstGeom prst="rect">
            <a:avLst/>
          </a:prstGeom>
          <a:solidFill>
            <a:srgbClr val="5A514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defRPr/>
            </a:pPr>
            <a:endParaRPr lang="en-US" altLang="en-US"/>
          </a:p>
        </p:txBody>
      </p:sp>
      <p:pic>
        <p:nvPicPr>
          <p:cNvPr id="1029" name="Picture 5"/>
          <p:cNvPicPr>
            <a:picLocks noChangeAspect="1" noChangeArrowheads="1"/>
          </p:cNvPicPr>
          <p:nvPr/>
        </p:nvPicPr>
        <p:blipFill>
          <a:blip r:embed="rId13">
            <a:extLst>
              <a:ext uri="{28A0092B-C50C-407E-A947-70E740481C1C}">
                <a14:useLocalDpi xmlns:a14="http://schemas.microsoft.com/office/drawing/2010/main" val="0"/>
              </a:ext>
            </a:extLst>
          </a:blip>
          <a:stretch>
            <a:fillRect/>
          </a:stretch>
        </p:blipFill>
        <p:spPr bwMode="auto">
          <a:xfrm>
            <a:off x="314325" y="238125"/>
            <a:ext cx="2998788"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6"/>
          <p:cNvSpPr>
            <a:spLocks noChangeAspect="1" noChangeArrowheads="1"/>
          </p:cNvSpPr>
          <p:nvPr/>
        </p:nvSpPr>
        <p:spPr bwMode="auto">
          <a:xfrm>
            <a:off x="7429500" y="117475"/>
            <a:ext cx="1600200" cy="795338"/>
          </a:xfrm>
          <a:prstGeom prst="rect">
            <a:avLst/>
          </a:prstGeom>
          <a:solidFill>
            <a:srgbClr val="5A514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US" altLang="en-US" sz="1200" b="1">
                <a:solidFill>
                  <a:schemeClr val="bg1"/>
                </a:solidFill>
                <a:latin typeface="Arial"/>
              </a:rPr>
              <a:t>www.perlaw.ca</a:t>
            </a:r>
          </a:p>
        </p:txBody>
      </p:sp>
      <p:sp>
        <p:nvSpPr>
          <p:cNvPr id="1031" name="Rectangle 7"/>
          <p:cNvSpPr>
            <a:spLocks noGrp="1" noChangeArrowheads="1"/>
          </p:cNvSpPr>
          <p:nvPr>
            <p:ph type="title"/>
          </p:nvPr>
        </p:nvSpPr>
        <p:spPr bwMode="auto">
          <a:xfrm>
            <a:off x="685800" y="1371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2" name="Rectangle 8"/>
          <p:cNvSpPr>
            <a:spLocks noGrp="1" noChangeArrowheads="1"/>
          </p:cNvSpPr>
          <p:nvPr>
            <p:ph type="body" idx="1"/>
          </p:nvPr>
        </p:nvSpPr>
        <p:spPr bwMode="auto">
          <a:xfrm>
            <a:off x="685800" y="2667000"/>
            <a:ext cx="77724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p:txBody>
      </p:sp>
    </p:spTree>
  </p:cSld>
  <p:clrMap bg1="lt1" tx1="dk1" bg2="lt2" tx2="dk2" accent1="accent1" accent2="accent2" accent3="accent3" accent4="accent4" accent5="accent5" accent6="accent6" hlink="hlink" folHlink="folHlink"/>
  <p:sldLayoutIdLst>
    <p:sldLayoutId id="2147483766"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 id="2147483765" r:id="rId12"/>
  </p:sldLayoutIdLst>
  <p:transition/>
  <p:timing/>
  <p:txStyles>
    <p:titleStyle>
      <a:lvl1pPr algn="l" rtl="0" eaLnBrk="0" fontAlgn="base" hangingPunct="0">
        <a:spcBef>
          <a:spcPct val="0"/>
        </a:spcBef>
        <a:spcAft>
          <a:spcPct val="0"/>
        </a:spcAft>
        <a:defRPr sz="2800" b="1">
          <a:solidFill>
            <a:srgbClr val="336699"/>
          </a:solidFill>
          <a:latin typeface="+mj-lt"/>
          <a:ea typeface="+mj-ea"/>
          <a:cs typeface="+mj-cs"/>
        </a:defRPr>
      </a:lvl1pPr>
      <a:lvl2pPr algn="l" rtl="0" eaLnBrk="0" fontAlgn="base" hangingPunct="0">
        <a:spcBef>
          <a:spcPct val="0"/>
        </a:spcBef>
        <a:spcAft>
          <a:spcPct val="0"/>
        </a:spcAft>
        <a:defRPr sz="2800" b="1">
          <a:solidFill>
            <a:srgbClr val="336699"/>
          </a:solidFill>
          <a:latin typeface="Arial"/>
        </a:defRPr>
      </a:lvl2pPr>
      <a:lvl3pPr algn="l" rtl="0" eaLnBrk="0" fontAlgn="base" hangingPunct="0">
        <a:spcBef>
          <a:spcPct val="0"/>
        </a:spcBef>
        <a:spcAft>
          <a:spcPct val="0"/>
        </a:spcAft>
        <a:defRPr sz="2800" b="1">
          <a:solidFill>
            <a:srgbClr val="336699"/>
          </a:solidFill>
          <a:latin typeface="Arial"/>
        </a:defRPr>
      </a:lvl3pPr>
      <a:lvl4pPr algn="l" rtl="0" eaLnBrk="0" fontAlgn="base" hangingPunct="0">
        <a:spcBef>
          <a:spcPct val="0"/>
        </a:spcBef>
        <a:spcAft>
          <a:spcPct val="0"/>
        </a:spcAft>
        <a:defRPr sz="2800" b="1">
          <a:solidFill>
            <a:srgbClr val="336699"/>
          </a:solidFill>
          <a:latin typeface="Arial"/>
        </a:defRPr>
      </a:lvl4pPr>
      <a:lvl5pPr algn="l" rtl="0" eaLnBrk="0" fontAlgn="base" hangingPunct="0">
        <a:spcBef>
          <a:spcPct val="0"/>
        </a:spcBef>
        <a:spcAft>
          <a:spcPct val="0"/>
        </a:spcAft>
        <a:defRPr sz="2800" b="1">
          <a:solidFill>
            <a:srgbClr val="336699"/>
          </a:solidFill>
          <a:latin typeface="Arial"/>
        </a:defRPr>
      </a:lvl5pPr>
      <a:lvl6pPr marL="457200" algn="l" rtl="0" fontAlgn="base">
        <a:spcBef>
          <a:spcPct val="0"/>
        </a:spcBef>
        <a:spcAft>
          <a:spcPct val="0"/>
        </a:spcAft>
        <a:defRPr sz="2800" b="1">
          <a:solidFill>
            <a:srgbClr val="336699"/>
          </a:solidFill>
          <a:latin typeface="Arial"/>
        </a:defRPr>
      </a:lvl6pPr>
      <a:lvl7pPr marL="914400" algn="l" rtl="0" fontAlgn="base">
        <a:spcBef>
          <a:spcPct val="0"/>
        </a:spcBef>
        <a:spcAft>
          <a:spcPct val="0"/>
        </a:spcAft>
        <a:defRPr sz="2800" b="1">
          <a:solidFill>
            <a:srgbClr val="336699"/>
          </a:solidFill>
          <a:latin typeface="Arial"/>
        </a:defRPr>
      </a:lvl7pPr>
      <a:lvl8pPr marL="1371600" algn="l" rtl="0" fontAlgn="base">
        <a:spcBef>
          <a:spcPct val="0"/>
        </a:spcBef>
        <a:spcAft>
          <a:spcPct val="0"/>
        </a:spcAft>
        <a:defRPr sz="2800" b="1">
          <a:solidFill>
            <a:srgbClr val="336699"/>
          </a:solidFill>
          <a:latin typeface="Arial"/>
        </a:defRPr>
      </a:lvl8pPr>
      <a:lvl9pPr marL="1828800" algn="l" rtl="0" fontAlgn="base">
        <a:spcBef>
          <a:spcPct val="0"/>
        </a:spcBef>
        <a:spcAft>
          <a:spcPct val="0"/>
        </a:spcAft>
        <a:defRPr sz="2800" b="1">
          <a:solidFill>
            <a:srgbClr val="336699"/>
          </a:solidFill>
          <a:latin typeface="Arial"/>
        </a:defRPr>
      </a:lvl9pPr>
    </p:titleStyle>
    <p:bodyStyle>
      <a:lvl1pPr marL="342900" indent="-342900" algn="l" rtl="0" eaLnBrk="0" fontAlgn="base" hangingPunct="0">
        <a:spcBef>
          <a:spcPct val="20000"/>
        </a:spcBef>
        <a:spcAft>
          <a:spcPct val="0"/>
        </a:spcAft>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a:solidFill>
            <a:schemeClr val="tx1"/>
          </a:solidFill>
          <a:latin typeface="+mn-lt"/>
        </a:defRPr>
      </a:lvl2pPr>
      <a:lvl3pPr marL="1143000" indent="-228600" algn="l" rtl="0" eaLnBrk="0" fontAlgn="base" hangingPunct="0">
        <a:spcBef>
          <a:spcPct val="20000"/>
        </a:spcBef>
        <a:spcAft>
          <a:spcPct val="0"/>
        </a:spcAft>
        <a:buChar char="•"/>
        <a:defRPr>
          <a:solidFill>
            <a:srgbClr val="5A514A"/>
          </a:solidFill>
          <a:latin typeface="+mn-lt"/>
        </a:defRPr>
      </a:lvl3pPr>
      <a:lvl4pPr marL="1600200" indent="-228600" algn="l" rtl="0" eaLnBrk="0" fontAlgn="base" hangingPunct="0">
        <a:spcBef>
          <a:spcPct val="20000"/>
        </a:spcBef>
        <a:spcAft>
          <a:spcPct val="0"/>
        </a:spcAft>
        <a:buChar char="–"/>
        <a:defRPr>
          <a:solidFill>
            <a:srgbClr val="5A514A"/>
          </a:solidFill>
          <a:latin typeface="+mn-lt"/>
        </a:defRPr>
      </a:lvl4pPr>
      <a:lvl5pPr marL="2057400" indent="-228600" algn="l" rtl="0" eaLnBrk="0" fontAlgn="base" hangingPunct="0">
        <a:spcBef>
          <a:spcPct val="20000"/>
        </a:spcBef>
        <a:spcAft>
          <a:spcPct val="0"/>
        </a:spcAft>
        <a:buChar char="»"/>
        <a:defRPr>
          <a:solidFill>
            <a:srgbClr val="5A514A"/>
          </a:solidFill>
          <a:latin typeface="+mn-lt"/>
        </a:defRPr>
      </a:lvl5pPr>
      <a:lvl6pPr marL="2514600" indent="-228600" algn="l" rtl="0" fontAlgn="base">
        <a:spcBef>
          <a:spcPct val="20000"/>
        </a:spcBef>
        <a:spcAft>
          <a:spcPct val="0"/>
        </a:spcAft>
        <a:buChar char="»"/>
        <a:defRPr>
          <a:solidFill>
            <a:srgbClr val="5A514A"/>
          </a:solidFill>
          <a:latin typeface="+mn-lt"/>
        </a:defRPr>
      </a:lvl6pPr>
      <a:lvl7pPr marL="2971800" indent="-228600" algn="l" rtl="0" fontAlgn="base">
        <a:spcBef>
          <a:spcPct val="20000"/>
        </a:spcBef>
        <a:spcAft>
          <a:spcPct val="0"/>
        </a:spcAft>
        <a:buChar char="»"/>
        <a:defRPr>
          <a:solidFill>
            <a:srgbClr val="5A514A"/>
          </a:solidFill>
          <a:latin typeface="+mn-lt"/>
        </a:defRPr>
      </a:lvl7pPr>
      <a:lvl8pPr marL="3429000" indent="-228600" algn="l" rtl="0" fontAlgn="base">
        <a:spcBef>
          <a:spcPct val="20000"/>
        </a:spcBef>
        <a:spcAft>
          <a:spcPct val="0"/>
        </a:spcAft>
        <a:buChar char="»"/>
        <a:defRPr>
          <a:solidFill>
            <a:srgbClr val="5A514A"/>
          </a:solidFill>
          <a:latin typeface="+mn-lt"/>
        </a:defRPr>
      </a:lvl8pPr>
      <a:lvl9pPr marL="3886200" indent="-228600" algn="l" rtl="0" fontAlgn="base">
        <a:spcBef>
          <a:spcPct val="20000"/>
        </a:spcBef>
        <a:spcAft>
          <a:spcPct val="0"/>
        </a:spcAft>
        <a:buChar char="»"/>
        <a:defRPr>
          <a:solidFill>
            <a:srgbClr val="5A514A"/>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0.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1.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2.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3.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4.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5.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6.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7.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8.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4.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5.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6.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7.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8.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9.xml"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074" name="Rectangle 1026"/>
          <p:cNvSpPr>
            <a:spLocks noGrp="1" noChangeArrowheads="1"/>
          </p:cNvSpPr>
          <p:nvPr>
            <p:ph type="ctrTitle"/>
          </p:nvPr>
        </p:nvSpPr>
        <p:spPr>
          <a:xfrm>
            <a:off x="685800" y="1196975"/>
            <a:ext cx="7772400" cy="2952750"/>
          </a:xfrm>
        </p:spPr>
        <p:txBody>
          <a:bodyPr/>
          <a:lstStyle/>
          <a:p>
            <a:pPr eaLnBrk="1" hangingPunct="1"/>
            <a:br>
              <a:rPr lang="en-US" altLang="en-US"/>
            </a:br>
            <a:br>
              <a:rPr lang="en-US" altLang="en-US"/>
            </a:br>
            <a:r>
              <a:rPr lang="en-US" altLang="en-US"/>
              <a:t>POLICE BOARD MEMBER TRAINING</a:t>
            </a:r>
            <a:br>
              <a:rPr lang="en-US" altLang="en-US"/>
            </a:br>
            <a:r>
              <a:rPr lang="en-US" altLang="en-US"/>
              <a:t>LESSONS LEARNED</a:t>
            </a:r>
            <a:br>
              <a:rPr lang="en-US" altLang="en-US"/>
            </a:br>
            <a:br>
              <a:rPr lang="en-US" altLang="en-US"/>
            </a:br>
            <a:endParaRPr lang="en-US" altLang="en-US"/>
          </a:p>
        </p:txBody>
      </p:sp>
      <p:sp>
        <p:nvSpPr>
          <p:cNvPr id="3075" name="Rectangle 1027"/>
          <p:cNvSpPr>
            <a:spLocks noGrp="1" noChangeArrowheads="1"/>
          </p:cNvSpPr>
          <p:nvPr>
            <p:ph type="subTitle" idx="1"/>
          </p:nvPr>
        </p:nvSpPr>
        <p:spPr>
          <a:xfrm>
            <a:off x="468313" y="3573016"/>
            <a:ext cx="7848600" cy="744984"/>
          </a:xfrm>
        </p:spPr>
        <p:txBody>
          <a:bodyPr/>
          <a:lstStyle/>
          <a:p>
            <a:pPr eaLnBrk="1" hangingPunct="1"/>
            <a:endParaRPr lang="en-US" altLang="en-US"/>
          </a:p>
          <a:p>
            <a:pPr eaLnBrk="1" hangingPunct="1"/>
            <a:endParaRPr lang="en-US" altLang="en-US" sz="2000"/>
          </a:p>
          <a:p>
            <a:pPr eaLnBrk="1" hangingPunct="1"/>
            <a:r>
              <a:rPr lang="en-US" altLang="en-US" sz="2400"/>
              <a:t>Lynda Bordeleau, Partner </a:t>
            </a:r>
          </a:p>
          <a:p>
            <a:pPr eaLnBrk="1" hangingPunct="1"/>
            <a:r>
              <a:rPr lang="en-US" altLang="en-US" sz="2400" err="1"/>
              <a:t>Perley-Robertson, Hill &amp; McDougall LLP/s.r.l.</a:t>
            </a:r>
          </a:p>
          <a:p>
            <a:pPr eaLnBrk="1" hangingPunct="1"/>
            <a:endParaRPr lang="en-US" altLang="en-US" sz="2400"/>
          </a:p>
        </p:txBody>
      </p:sp>
    </p:spTree>
  </p:cSld>
  <p:clrMapOvr>
    <a:masterClrMapping/>
  </p:clrMapOvr>
  <p:transition/>
  <p:timing/>
</p:sld>
</file>

<file path=ppt/slides/slide10.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xfrm>
            <a:off x="611560" y="1052736"/>
            <a:ext cx="7772400" cy="1143000"/>
          </a:xfrm>
        </p:spPr>
        <p:txBody>
          <a:bodyPr/>
          <a:lstStyle/>
          <a:p>
            <a:pPr algn="ctr"/>
            <a:r>
              <a:rPr lang="en-US"/>
              <a:t>OCPC: Status as Board member prevails</a:t>
            </a:r>
            <a:endParaRPr lang="en-CA"/>
          </a:p>
        </p:txBody>
      </p:sp>
      <p:sp>
        <p:nvSpPr>
          <p:cNvPr id="3" name="Content Placeholder 2"/>
          <p:cNvSpPr>
            <a:spLocks noGrp="1"/>
          </p:cNvSpPr>
          <p:nvPr>
            <p:ph idx="1"/>
          </p:nvPr>
        </p:nvSpPr>
        <p:spPr>
          <a:xfrm>
            <a:off x="683568" y="2095500"/>
            <a:ext cx="7772400" cy="2667000"/>
          </a:xfrm>
        </p:spPr>
        <p:txBody>
          <a:bodyPr/>
          <a:lstStyle/>
          <a:p>
            <a:pPr marL="742950" lvl="2" indent="-285750"/>
            <a:r>
              <a:rPr lang="en-US" sz="2000">
                <a:solidFill>
                  <a:schemeClr val="tx1"/>
                </a:solidFill>
              </a:rPr>
              <a:t>Members of the Board are public stewards – public liberty and safety must be paramount, not one’s own self-interest</a:t>
            </a:r>
          </a:p>
          <a:p>
            <a:pPr marL="742950" lvl="2" indent="-285750"/>
            <a:r>
              <a:rPr lang="en-US" sz="2000">
                <a:solidFill>
                  <a:schemeClr val="tx1"/>
                </a:solidFill>
              </a:rPr>
              <a:t>A member is not required to accept a post to the board but once accepted, the member is subject to all parts of the Act and the Code</a:t>
            </a:r>
          </a:p>
          <a:p>
            <a:pPr marL="742950" lvl="2" indent="-285750"/>
            <a:r>
              <a:rPr lang="en-US" sz="2000">
                <a:solidFill>
                  <a:schemeClr val="tx1"/>
                </a:solidFill>
              </a:rPr>
              <a:t>A person who is unable to reconcile the two roles should not accept a posting to the Board</a:t>
            </a:r>
          </a:p>
          <a:p>
            <a:pPr marL="742950" lvl="2" indent="-285750"/>
            <a:r>
              <a:rPr lang="en-US" sz="2000">
                <a:solidFill>
                  <a:schemeClr val="tx1"/>
                </a:solidFill>
              </a:rPr>
              <a:t>Competing obligations on city council and on the board must be reconciled – The Board is not subservient to city council.</a:t>
            </a:r>
          </a:p>
          <a:p>
            <a:pPr marL="742950" lvl="2" indent="-285750"/>
            <a:endParaRPr lang="en-US" sz="2000">
              <a:solidFill>
                <a:schemeClr val="tx1"/>
              </a:solidFill>
            </a:endParaRPr>
          </a:p>
          <a:p>
            <a:pPr marL="742950" lvl="2" indent="-285750"/>
            <a:endParaRPr lang="en-US" sz="2000">
              <a:solidFill>
                <a:schemeClr val="tx1"/>
              </a:solidFill>
            </a:endParaRPr>
          </a:p>
          <a:p>
            <a:pPr marL="457200" lvl="2" indent="0">
              <a:buNone/>
            </a:pPr>
            <a:endParaRPr lang="en-US" sz="2000">
              <a:solidFill>
                <a:schemeClr val="tx1"/>
              </a:solidFill>
            </a:endParaRPr>
          </a:p>
          <a:p>
            <a:pPr marL="457200" lvl="2" indent="0">
              <a:buNone/>
            </a:pPr>
            <a:endParaRPr lang="en-US" sz="2000">
              <a:solidFill>
                <a:schemeClr val="tx1"/>
              </a:solidFill>
            </a:endParaRPr>
          </a:p>
          <a:p>
            <a:pPr marL="742950" lvl="2" indent="-285750"/>
            <a:endParaRPr lang="en-CA">
              <a:solidFill>
                <a:schemeClr val="tx1"/>
              </a:solidFill>
            </a:endParaRPr>
          </a:p>
        </p:txBody>
      </p:sp>
    </p:spTree>
    <p:extLst>
      <p:ext uri="{BB962C8B-B14F-4D97-AF65-F5344CB8AC3E}">
        <p14:creationId xmlns:p14="http://schemas.microsoft.com/office/powerpoint/2010/main" val="879629098"/>
      </p:ext>
    </p:extLst>
  </p:cSld>
  <p:clrMapOvr>
    <a:masterClrMapping/>
  </p:clrMapOvr>
  <p:transition/>
  <p:timing/>
</p:sld>
</file>

<file path=ppt/slides/slide1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xfrm>
            <a:off x="611560" y="1052736"/>
            <a:ext cx="7772400" cy="1143000"/>
          </a:xfrm>
        </p:spPr>
        <p:txBody>
          <a:bodyPr/>
          <a:lstStyle/>
          <a:p>
            <a:pPr algn="ctr"/>
            <a:r>
              <a:rPr lang="en-US"/>
              <a:t>OCPC: Status as Board member prevails</a:t>
            </a:r>
            <a:endParaRPr lang="en-CA"/>
          </a:p>
        </p:txBody>
      </p:sp>
      <p:sp>
        <p:nvSpPr>
          <p:cNvPr id="3" name="Content Placeholder 2"/>
          <p:cNvSpPr>
            <a:spLocks noGrp="1"/>
          </p:cNvSpPr>
          <p:nvPr>
            <p:ph idx="1"/>
          </p:nvPr>
        </p:nvSpPr>
        <p:spPr>
          <a:xfrm>
            <a:off x="683568" y="2095500"/>
            <a:ext cx="7772400" cy="2667000"/>
          </a:xfrm>
        </p:spPr>
        <p:txBody>
          <a:bodyPr/>
          <a:lstStyle/>
          <a:p>
            <a:pPr marL="742950" lvl="2" indent="-285750"/>
            <a:r>
              <a:rPr lang="en-US" sz="2000">
                <a:solidFill>
                  <a:schemeClr val="tx1"/>
                </a:solidFill>
              </a:rPr>
              <a:t>“A member of the Board should inspire confidence of board members, the service and the public instead of undermining confidence”.</a:t>
            </a:r>
          </a:p>
          <a:p>
            <a:pPr marL="457200" lvl="2" indent="0">
              <a:buNone/>
            </a:pPr>
            <a:endParaRPr lang="en-US" sz="2000">
              <a:solidFill>
                <a:schemeClr val="tx1"/>
              </a:solidFill>
            </a:endParaRPr>
          </a:p>
          <a:p>
            <a:pPr marL="742950" lvl="2" indent="-285750"/>
            <a:r>
              <a:rPr lang="en-US" sz="2000">
                <a:solidFill>
                  <a:schemeClr val="tx1"/>
                </a:solidFill>
              </a:rPr>
              <a:t>“The purpose of the Act is to increase public confidence in policing”.</a:t>
            </a:r>
          </a:p>
          <a:p>
            <a:pPr marL="457200" lvl="2" indent="0">
              <a:buNone/>
            </a:pPr>
            <a:endParaRPr lang="en-US" sz="2000">
              <a:solidFill>
                <a:schemeClr val="tx1"/>
              </a:solidFill>
            </a:endParaRPr>
          </a:p>
          <a:p>
            <a:pPr marL="742950" lvl="2" indent="-285750"/>
            <a:r>
              <a:rPr lang="en-US" sz="2000">
                <a:solidFill>
                  <a:schemeClr val="tx1"/>
                </a:solidFill>
              </a:rPr>
              <a:t>These principles should guide Board member conduct</a:t>
            </a:r>
          </a:p>
          <a:p>
            <a:pPr marL="742950" lvl="2" indent="-285750"/>
            <a:endParaRPr lang="en-US" sz="2000">
              <a:solidFill>
                <a:schemeClr val="tx1"/>
              </a:solidFill>
            </a:endParaRPr>
          </a:p>
          <a:p>
            <a:pPr marL="742950" lvl="2" indent="-285750"/>
            <a:endParaRPr lang="en-US" sz="2000">
              <a:solidFill>
                <a:schemeClr val="tx1"/>
              </a:solidFill>
            </a:endParaRPr>
          </a:p>
          <a:p>
            <a:pPr marL="742950" lvl="2" indent="-285750"/>
            <a:endParaRPr lang="en-US" sz="2000">
              <a:solidFill>
                <a:schemeClr val="tx1"/>
              </a:solidFill>
            </a:endParaRPr>
          </a:p>
          <a:p>
            <a:pPr marL="457200" lvl="2" indent="0">
              <a:buNone/>
            </a:pPr>
            <a:endParaRPr lang="en-US" sz="2000">
              <a:solidFill>
                <a:schemeClr val="tx1"/>
              </a:solidFill>
            </a:endParaRPr>
          </a:p>
          <a:p>
            <a:pPr marL="457200" lvl="2" indent="0">
              <a:buNone/>
            </a:pPr>
            <a:endParaRPr lang="en-US" sz="2000">
              <a:solidFill>
                <a:schemeClr val="tx1"/>
              </a:solidFill>
            </a:endParaRPr>
          </a:p>
          <a:p>
            <a:pPr marL="742950" lvl="2" indent="-285750"/>
            <a:endParaRPr lang="en-CA">
              <a:solidFill>
                <a:schemeClr val="tx1"/>
              </a:solidFill>
            </a:endParaRPr>
          </a:p>
        </p:txBody>
      </p:sp>
    </p:spTree>
    <p:extLst>
      <p:ext uri="{BB962C8B-B14F-4D97-AF65-F5344CB8AC3E}">
        <p14:creationId xmlns:p14="http://schemas.microsoft.com/office/powerpoint/2010/main" val="315655237"/>
      </p:ext>
    </p:extLst>
  </p:cSld>
  <p:clrMapOvr>
    <a:masterClrMapping/>
  </p:clrMapOvr>
  <p:transition/>
  <p:timing/>
</p:sld>
</file>

<file path=ppt/slides/slide1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xfrm>
            <a:off x="611560" y="1052736"/>
            <a:ext cx="7772400" cy="1143000"/>
          </a:xfrm>
        </p:spPr>
        <p:txBody>
          <a:bodyPr/>
          <a:lstStyle/>
          <a:p>
            <a:pPr algn="ctr"/>
            <a:r>
              <a:rPr lang="en-US"/>
              <a:t>Be cautious in public communications</a:t>
            </a:r>
            <a:endParaRPr lang="en-CA"/>
          </a:p>
        </p:txBody>
      </p:sp>
      <p:sp>
        <p:nvSpPr>
          <p:cNvPr id="3" name="Content Placeholder 2"/>
          <p:cNvSpPr>
            <a:spLocks noGrp="1"/>
          </p:cNvSpPr>
          <p:nvPr>
            <p:ph idx="1"/>
          </p:nvPr>
        </p:nvSpPr>
        <p:spPr>
          <a:xfrm>
            <a:off x="683568" y="2095500"/>
            <a:ext cx="7772400" cy="2667000"/>
          </a:xfrm>
        </p:spPr>
        <p:txBody>
          <a:bodyPr/>
          <a:lstStyle/>
          <a:p>
            <a:pPr marL="742950" lvl="2" indent="-285750"/>
            <a:r>
              <a:rPr lang="en-US" sz="2000">
                <a:solidFill>
                  <a:schemeClr val="tx1"/>
                </a:solidFill>
              </a:rPr>
              <a:t>Code s. 13: “Board members shall refrain from engaging in conduct that would discredit or compromise the integrity of the board or the police service”.</a:t>
            </a:r>
          </a:p>
          <a:p>
            <a:pPr marL="742950" lvl="2" indent="-285750"/>
            <a:r>
              <a:rPr lang="en-US" sz="2000">
                <a:solidFill>
                  <a:schemeClr val="tx1"/>
                </a:solidFill>
              </a:rPr>
              <a:t>Code s. 6: “A Board member who expresses disagreement with a decision of the Board shall make it clear that he or she is expressing a personal opinion”.</a:t>
            </a:r>
          </a:p>
          <a:p>
            <a:pPr marL="457200" lvl="2" indent="0">
              <a:buNone/>
            </a:pPr>
            <a:endParaRPr lang="en-US" sz="2000">
              <a:solidFill>
                <a:schemeClr val="tx1"/>
              </a:solidFill>
            </a:endParaRPr>
          </a:p>
          <a:p>
            <a:pPr marL="742950" lvl="2" indent="-285750"/>
            <a:r>
              <a:rPr lang="en-US" sz="2000">
                <a:solidFill>
                  <a:schemeClr val="tx1"/>
                </a:solidFill>
              </a:rPr>
              <a:t>OCPC: “The Commission has held that when a board member publicly expresses an opinion about policing, it will be close to impossible to sever his/her identity from his role as a Board member”.</a:t>
            </a:r>
          </a:p>
          <a:p>
            <a:pPr marL="742950" lvl="2" indent="-285750"/>
            <a:endParaRPr lang="en-US" sz="2000">
              <a:solidFill>
                <a:schemeClr val="tx1"/>
              </a:solidFill>
            </a:endParaRPr>
          </a:p>
          <a:p>
            <a:pPr marL="742950" lvl="2" indent="-285750"/>
            <a:endParaRPr lang="en-US" sz="2000">
              <a:solidFill>
                <a:schemeClr val="tx1"/>
              </a:solidFill>
            </a:endParaRPr>
          </a:p>
          <a:p>
            <a:pPr marL="742950" lvl="2" indent="-285750"/>
            <a:endParaRPr lang="en-US" sz="2000">
              <a:solidFill>
                <a:schemeClr val="tx1"/>
              </a:solidFill>
            </a:endParaRPr>
          </a:p>
          <a:p>
            <a:pPr marL="457200" lvl="2" indent="0">
              <a:buNone/>
            </a:pPr>
            <a:endParaRPr lang="en-US" sz="2000">
              <a:solidFill>
                <a:schemeClr val="tx1"/>
              </a:solidFill>
            </a:endParaRPr>
          </a:p>
          <a:p>
            <a:pPr marL="457200" lvl="2" indent="0">
              <a:buNone/>
            </a:pPr>
            <a:endParaRPr lang="en-US" sz="2000">
              <a:solidFill>
                <a:schemeClr val="tx1"/>
              </a:solidFill>
            </a:endParaRPr>
          </a:p>
          <a:p>
            <a:pPr marL="742950" lvl="2" indent="-285750"/>
            <a:endParaRPr lang="en-CA">
              <a:solidFill>
                <a:schemeClr val="tx1"/>
              </a:solidFill>
            </a:endParaRPr>
          </a:p>
        </p:txBody>
      </p:sp>
    </p:spTree>
    <p:extLst>
      <p:ext uri="{BB962C8B-B14F-4D97-AF65-F5344CB8AC3E}">
        <p14:creationId xmlns:p14="http://schemas.microsoft.com/office/powerpoint/2010/main" val="2932811837"/>
      </p:ext>
    </p:extLst>
  </p:cSld>
  <p:clrMapOvr>
    <a:masterClrMapping/>
  </p:clrMapOvr>
  <p:transition/>
  <p:timing/>
</p:sld>
</file>

<file path=ppt/slides/slide1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xfrm>
            <a:off x="611560" y="1052736"/>
            <a:ext cx="7772400" cy="1143000"/>
          </a:xfrm>
        </p:spPr>
        <p:txBody>
          <a:bodyPr/>
          <a:lstStyle/>
          <a:p>
            <a:pPr algn="ctr"/>
            <a:r>
              <a:rPr lang="en-US"/>
              <a:t>Public communications: cont’d</a:t>
            </a:r>
            <a:endParaRPr lang="en-CA"/>
          </a:p>
        </p:txBody>
      </p:sp>
      <p:sp>
        <p:nvSpPr>
          <p:cNvPr id="3" name="Content Placeholder 2"/>
          <p:cNvSpPr>
            <a:spLocks noGrp="1"/>
          </p:cNvSpPr>
          <p:nvPr>
            <p:ph idx="1"/>
          </p:nvPr>
        </p:nvSpPr>
        <p:spPr>
          <a:xfrm>
            <a:off x="683568" y="2095500"/>
            <a:ext cx="7772400" cy="2667000"/>
          </a:xfrm>
        </p:spPr>
        <p:txBody>
          <a:bodyPr/>
          <a:lstStyle/>
          <a:p>
            <a:pPr marL="742950" lvl="2" indent="-285750"/>
            <a:r>
              <a:rPr lang="en-US" sz="2000">
                <a:solidFill>
                  <a:schemeClr val="tx1"/>
                </a:solidFill>
              </a:rPr>
              <a:t>OCPC </a:t>
            </a:r>
            <a:r>
              <a:rPr lang="en-US" sz="2000" i="1">
                <a:solidFill>
                  <a:schemeClr val="tx1"/>
                </a:solidFill>
              </a:rPr>
              <a:t>Peterborough: </a:t>
            </a:r>
            <a:r>
              <a:rPr lang="en-US" sz="2000">
                <a:solidFill>
                  <a:schemeClr val="tx1"/>
                </a:solidFill>
              </a:rPr>
              <a:t>Mayor Bennett would express one position at the Board meeting and then a completely contrary position in the public and with municipal councillors. He continually positioned himself as an outsider to the Board, even though he was not only an insider but an insider with a vote. This is the opposite of instilling public confidence in the ability and integrity of the Board.”</a:t>
            </a:r>
          </a:p>
          <a:p>
            <a:pPr marL="742950" lvl="2" indent="-285750"/>
            <a:r>
              <a:rPr lang="en-US" sz="2000">
                <a:solidFill>
                  <a:schemeClr val="tx1"/>
                </a:solidFill>
              </a:rPr>
              <a:t>“A board member has channels to make his or her constructive criticisms heard.  He or she can bring constructive critique to the Board meetings and should a board be completely unable to function or respond to these critiques a complaint can be made to the Commission to investigate”.</a:t>
            </a:r>
          </a:p>
          <a:p>
            <a:pPr marL="742950" lvl="2" indent="-285750"/>
            <a:endParaRPr lang="en-US" sz="2000">
              <a:solidFill>
                <a:schemeClr val="tx1"/>
              </a:solidFill>
            </a:endParaRPr>
          </a:p>
          <a:p>
            <a:pPr marL="742950" lvl="2" indent="-285750"/>
            <a:endParaRPr lang="en-US" sz="2000">
              <a:solidFill>
                <a:schemeClr val="tx1"/>
              </a:solidFill>
            </a:endParaRPr>
          </a:p>
          <a:p>
            <a:pPr marL="457200" lvl="2" indent="0">
              <a:buNone/>
            </a:pPr>
            <a:endParaRPr lang="en-US" sz="2000">
              <a:solidFill>
                <a:schemeClr val="tx1"/>
              </a:solidFill>
            </a:endParaRPr>
          </a:p>
          <a:p>
            <a:pPr marL="457200" lvl="2" indent="0">
              <a:buNone/>
            </a:pPr>
            <a:endParaRPr lang="en-US" sz="2000">
              <a:solidFill>
                <a:schemeClr val="tx1"/>
              </a:solidFill>
            </a:endParaRPr>
          </a:p>
          <a:p>
            <a:pPr marL="742950" lvl="2" indent="-285750"/>
            <a:endParaRPr lang="en-CA">
              <a:solidFill>
                <a:schemeClr val="tx1"/>
              </a:solidFill>
            </a:endParaRPr>
          </a:p>
        </p:txBody>
      </p:sp>
    </p:spTree>
    <p:extLst>
      <p:ext uri="{BB962C8B-B14F-4D97-AF65-F5344CB8AC3E}">
        <p14:creationId xmlns:p14="http://schemas.microsoft.com/office/powerpoint/2010/main" val="3365564655"/>
      </p:ext>
    </p:extLst>
  </p:cSld>
  <p:clrMapOvr>
    <a:masterClrMapping/>
  </p:clrMapOvr>
  <p:transition/>
  <p:timing/>
</p:sld>
</file>

<file path=ppt/slides/slide1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xfrm>
            <a:off x="611560" y="1052736"/>
            <a:ext cx="7772400" cy="1143000"/>
          </a:xfrm>
        </p:spPr>
        <p:txBody>
          <a:bodyPr/>
          <a:lstStyle/>
          <a:p>
            <a:pPr algn="ctr"/>
            <a:r>
              <a:rPr lang="en-US"/>
              <a:t>Avoid Conflict of Interest</a:t>
            </a:r>
            <a:endParaRPr lang="en-CA"/>
          </a:p>
        </p:txBody>
      </p:sp>
      <p:sp>
        <p:nvSpPr>
          <p:cNvPr id="3" name="Content Placeholder 2"/>
          <p:cNvSpPr>
            <a:spLocks noGrp="1"/>
          </p:cNvSpPr>
          <p:nvPr>
            <p:ph idx="1"/>
          </p:nvPr>
        </p:nvSpPr>
        <p:spPr>
          <a:xfrm>
            <a:off x="683568" y="2095500"/>
            <a:ext cx="7772400" cy="2667000"/>
          </a:xfrm>
        </p:spPr>
        <p:txBody>
          <a:bodyPr/>
          <a:lstStyle/>
          <a:p>
            <a:pPr marL="742950" lvl="2" indent="-285750"/>
            <a:r>
              <a:rPr lang="en-US" sz="2000">
                <a:solidFill>
                  <a:schemeClr val="tx1"/>
                </a:solidFill>
              </a:rPr>
              <a:t>Code s. 8: “Board members shall uphold the letter and spirit of the Code of Conduct…. and shall discharge their duties in a manner that will inspire public confidence in the abilities and integrity of the Board.”</a:t>
            </a:r>
          </a:p>
          <a:p>
            <a:pPr marL="742950" lvl="2" indent="-285750"/>
            <a:r>
              <a:rPr lang="en-US" sz="2000">
                <a:solidFill>
                  <a:schemeClr val="tx1"/>
                </a:solidFill>
              </a:rPr>
              <a:t>Code s. 10: “Board member shall not use their office to advance their interest or the interests of any person or organization with whom or with which they are associated”.</a:t>
            </a:r>
          </a:p>
          <a:p>
            <a:pPr marL="742950" lvl="2" indent="-285750"/>
            <a:r>
              <a:rPr lang="en-US" sz="2000" i="1">
                <a:solidFill>
                  <a:schemeClr val="tx1"/>
                </a:solidFill>
              </a:rPr>
              <a:t>Municipal Conflict of Interest Act</a:t>
            </a:r>
            <a:r>
              <a:rPr lang="en-US" sz="2000">
                <a:solidFill>
                  <a:schemeClr val="tx1"/>
                </a:solidFill>
              </a:rPr>
              <a:t> applies to members of the police services board as it is a “local board” for the purposes of the Act. Provides for the process to address a conflict.</a:t>
            </a:r>
          </a:p>
          <a:p>
            <a:pPr marL="742950" lvl="2" indent="-285750"/>
            <a:r>
              <a:rPr lang="en-US" sz="2000">
                <a:solidFill>
                  <a:schemeClr val="tx1"/>
                </a:solidFill>
              </a:rPr>
              <a:t>Includes the concept of “apparent” or “perceived” conflicts of interest – reasonable person/objective test</a:t>
            </a:r>
          </a:p>
          <a:p>
            <a:pPr marL="742950" lvl="2" indent="-285750"/>
            <a:endParaRPr lang="en-US" sz="2000">
              <a:solidFill>
                <a:schemeClr val="tx1"/>
              </a:solidFill>
            </a:endParaRPr>
          </a:p>
          <a:p>
            <a:pPr marL="742950" lvl="2" indent="-285750"/>
            <a:endParaRPr lang="en-US" sz="2000">
              <a:solidFill>
                <a:schemeClr val="tx1"/>
              </a:solidFill>
            </a:endParaRPr>
          </a:p>
          <a:p>
            <a:pPr marL="742950" lvl="2" indent="-285750"/>
            <a:endParaRPr lang="en-US" sz="2000">
              <a:solidFill>
                <a:schemeClr val="tx1"/>
              </a:solidFill>
            </a:endParaRPr>
          </a:p>
          <a:p>
            <a:pPr marL="457200" lvl="2" indent="0">
              <a:buNone/>
            </a:pPr>
            <a:endParaRPr lang="en-US" sz="2000">
              <a:solidFill>
                <a:schemeClr val="tx1"/>
              </a:solidFill>
            </a:endParaRPr>
          </a:p>
          <a:p>
            <a:pPr marL="457200" lvl="2" indent="0">
              <a:buNone/>
            </a:pPr>
            <a:endParaRPr lang="en-US" sz="2000">
              <a:solidFill>
                <a:schemeClr val="tx1"/>
              </a:solidFill>
            </a:endParaRPr>
          </a:p>
          <a:p>
            <a:pPr marL="742950" lvl="2" indent="-285750"/>
            <a:endParaRPr lang="en-CA">
              <a:solidFill>
                <a:schemeClr val="tx1"/>
              </a:solidFill>
            </a:endParaRPr>
          </a:p>
        </p:txBody>
      </p:sp>
    </p:spTree>
    <p:extLst>
      <p:ext uri="{BB962C8B-B14F-4D97-AF65-F5344CB8AC3E}">
        <p14:creationId xmlns:p14="http://schemas.microsoft.com/office/powerpoint/2010/main" val="1103335996"/>
      </p:ext>
    </p:extLst>
  </p:cSld>
  <p:clrMapOvr>
    <a:masterClrMapping/>
  </p:clrMapOvr>
  <p:transition/>
  <p:timing/>
</p:sld>
</file>

<file path=ppt/slides/slide1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xfrm>
            <a:off x="611560" y="1052736"/>
            <a:ext cx="7772400" cy="1143000"/>
          </a:xfrm>
        </p:spPr>
        <p:txBody>
          <a:bodyPr/>
          <a:lstStyle/>
          <a:p>
            <a:pPr algn="ctr"/>
            <a:r>
              <a:rPr lang="en-US"/>
              <a:t>Maintain Confidentiality</a:t>
            </a:r>
            <a:endParaRPr lang="en-CA"/>
          </a:p>
        </p:txBody>
      </p:sp>
      <p:sp>
        <p:nvSpPr>
          <p:cNvPr id="3" name="Content Placeholder 2"/>
          <p:cNvSpPr>
            <a:spLocks noGrp="1"/>
          </p:cNvSpPr>
          <p:nvPr>
            <p:ph idx="1"/>
          </p:nvPr>
        </p:nvSpPr>
        <p:spPr>
          <a:xfrm>
            <a:off x="683568" y="2095500"/>
            <a:ext cx="7772400" cy="2667000"/>
          </a:xfrm>
        </p:spPr>
        <p:txBody>
          <a:bodyPr/>
          <a:lstStyle/>
          <a:p>
            <a:pPr marL="742950" lvl="2" indent="-285750"/>
            <a:r>
              <a:rPr lang="en-US" sz="2000">
                <a:solidFill>
                  <a:schemeClr val="tx1"/>
                </a:solidFill>
              </a:rPr>
              <a:t>Code s. 4: “Board members shall keep confidential any information disclosed or discussed in a meeting of the board or part of a meeting of the board that was closed to the public”.</a:t>
            </a:r>
          </a:p>
          <a:p>
            <a:pPr marL="457200" lvl="2" indent="0">
              <a:buNone/>
            </a:pPr>
            <a:endParaRPr lang="en-US" sz="2000">
              <a:solidFill>
                <a:schemeClr val="tx1"/>
              </a:solidFill>
            </a:endParaRPr>
          </a:p>
          <a:p>
            <a:pPr marL="742950" lvl="2" indent="-285750"/>
            <a:r>
              <a:rPr lang="en-US" sz="2000">
                <a:solidFill>
                  <a:schemeClr val="tx1"/>
                </a:solidFill>
              </a:rPr>
              <a:t>Remember the purpose of the Act - to increase public confidence in policing”.</a:t>
            </a:r>
          </a:p>
          <a:p>
            <a:pPr marL="457200" lvl="2" indent="0">
              <a:buNone/>
            </a:pPr>
            <a:endParaRPr lang="en-US" sz="2000">
              <a:solidFill>
                <a:schemeClr val="tx1"/>
              </a:solidFill>
            </a:endParaRPr>
          </a:p>
          <a:p>
            <a:pPr marL="457200" lvl="2" indent="0">
              <a:buNone/>
            </a:pPr>
            <a:endParaRPr lang="en-US" sz="2000">
              <a:solidFill>
                <a:schemeClr val="tx1"/>
              </a:solidFill>
            </a:endParaRPr>
          </a:p>
          <a:p>
            <a:pPr marL="742950" lvl="2" indent="-285750"/>
            <a:endParaRPr lang="en-US" sz="2000">
              <a:solidFill>
                <a:schemeClr val="tx1"/>
              </a:solidFill>
            </a:endParaRPr>
          </a:p>
          <a:p>
            <a:pPr marL="742950" lvl="2" indent="-285750"/>
            <a:endParaRPr lang="en-US" sz="2000">
              <a:solidFill>
                <a:schemeClr val="tx1"/>
              </a:solidFill>
            </a:endParaRPr>
          </a:p>
          <a:p>
            <a:pPr marL="742950" lvl="2" indent="-285750"/>
            <a:endParaRPr lang="en-US" sz="2000">
              <a:solidFill>
                <a:schemeClr val="tx1"/>
              </a:solidFill>
            </a:endParaRPr>
          </a:p>
          <a:p>
            <a:pPr marL="457200" lvl="2" indent="0">
              <a:buNone/>
            </a:pPr>
            <a:endParaRPr lang="en-US" sz="2000">
              <a:solidFill>
                <a:schemeClr val="tx1"/>
              </a:solidFill>
            </a:endParaRPr>
          </a:p>
          <a:p>
            <a:pPr marL="457200" lvl="2" indent="0">
              <a:buNone/>
            </a:pPr>
            <a:endParaRPr lang="en-US" sz="2000">
              <a:solidFill>
                <a:schemeClr val="tx1"/>
              </a:solidFill>
            </a:endParaRPr>
          </a:p>
          <a:p>
            <a:pPr marL="742950" lvl="2" indent="-285750"/>
            <a:endParaRPr lang="en-CA">
              <a:solidFill>
                <a:schemeClr val="tx1"/>
              </a:solidFill>
            </a:endParaRPr>
          </a:p>
        </p:txBody>
      </p:sp>
    </p:spTree>
    <p:extLst>
      <p:ext uri="{BB962C8B-B14F-4D97-AF65-F5344CB8AC3E}">
        <p14:creationId xmlns:p14="http://schemas.microsoft.com/office/powerpoint/2010/main" val="161596815"/>
      </p:ext>
    </p:extLst>
  </p:cSld>
  <p:clrMapOvr>
    <a:masterClrMapping/>
  </p:clrMapOvr>
  <p:transition/>
  <p:timing/>
</p:sld>
</file>

<file path=ppt/slides/slide1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pPr algn="ctr"/>
            <a:r>
              <a:rPr lang="en-US"/>
              <a:t>What steps can be taken to avoid risk?</a:t>
            </a:r>
            <a:endParaRPr lang="en-CA"/>
          </a:p>
        </p:txBody>
      </p:sp>
      <p:sp>
        <p:nvSpPr>
          <p:cNvPr id="3" name="Content Placeholder 2"/>
          <p:cNvSpPr>
            <a:spLocks noGrp="1"/>
          </p:cNvSpPr>
          <p:nvPr>
            <p:ph idx="1"/>
          </p:nvPr>
        </p:nvSpPr>
        <p:spPr>
          <a:xfrm>
            <a:off x="683568" y="2348880"/>
            <a:ext cx="7772400" cy="2667000"/>
          </a:xfrm>
        </p:spPr>
        <p:txBody>
          <a:bodyPr/>
          <a:lstStyle/>
          <a:p>
            <a:r>
              <a:rPr lang="en-CA" sz="1800"/>
              <a:t>Take all training opportunities available to you. It is assumed that you know the Act, regulations and policies that apply to you as a Board member. Ignorance of standards will not be a defence to a complaint into your actions</a:t>
            </a:r>
          </a:p>
          <a:p>
            <a:pPr marL="0" indent="0">
              <a:buNone/>
            </a:pPr>
            <a:endParaRPr lang="en-CA" sz="1800"/>
          </a:p>
          <a:p>
            <a:r>
              <a:rPr lang="en-CA" sz="1800"/>
              <a:t>Section 3 of the Code of Conduct and s. 31(5) of Act requires you to undergo any training that ay be provided or required for you by the Solicitor General.  Ensure you have early updates and training. Attend conferences and information sessions.</a:t>
            </a:r>
          </a:p>
          <a:p>
            <a:pPr marL="0" indent="0">
              <a:buNone/>
            </a:pPr>
            <a:endParaRPr lang="en-CA" sz="1800"/>
          </a:p>
          <a:p>
            <a:r>
              <a:rPr lang="en-CA" sz="1800"/>
              <a:t>Read your Board materials carefully and ask informed questions.</a:t>
            </a:r>
          </a:p>
          <a:p>
            <a:endParaRPr lang="en-CA" sz="1800"/>
          </a:p>
          <a:p>
            <a:endParaRPr lang="en-CA" sz="1800"/>
          </a:p>
        </p:txBody>
      </p:sp>
    </p:spTree>
    <p:extLst>
      <p:ext uri="{BB962C8B-B14F-4D97-AF65-F5344CB8AC3E}">
        <p14:creationId xmlns:p14="http://schemas.microsoft.com/office/powerpoint/2010/main" val="3884892958"/>
      </p:ext>
    </p:extLst>
  </p:cSld>
  <p:clrMapOvr>
    <a:masterClrMapping/>
  </p:clrMapOvr>
  <p:transition/>
  <p:timing/>
</p:sld>
</file>

<file path=ppt/slides/slide1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pPr algn="ctr"/>
            <a:r>
              <a:rPr lang="en-US"/>
              <a:t>Steps to avoid risk – cont’d</a:t>
            </a:r>
            <a:endParaRPr lang="en-CA"/>
          </a:p>
        </p:txBody>
      </p:sp>
      <p:sp>
        <p:nvSpPr>
          <p:cNvPr id="3" name="Content Placeholder 2"/>
          <p:cNvSpPr>
            <a:spLocks noGrp="1"/>
          </p:cNvSpPr>
          <p:nvPr>
            <p:ph idx="1"/>
          </p:nvPr>
        </p:nvSpPr>
        <p:spPr>
          <a:xfrm>
            <a:off x="683568" y="2348880"/>
            <a:ext cx="7772400" cy="2667000"/>
          </a:xfrm>
        </p:spPr>
        <p:txBody>
          <a:bodyPr/>
          <a:lstStyle/>
          <a:p>
            <a:r>
              <a:rPr lang="en-CA" sz="1800"/>
              <a:t>Understand the significant commitment you made by becoming a board member</a:t>
            </a:r>
          </a:p>
          <a:p>
            <a:r>
              <a:rPr lang="en-CA" sz="1800"/>
              <a:t>Attend meetings regularly</a:t>
            </a:r>
          </a:p>
          <a:p>
            <a:r>
              <a:rPr lang="en-CA" sz="1800"/>
              <a:t>Represent the interests of the community, the whole police board and the service</a:t>
            </a:r>
          </a:p>
          <a:p>
            <a:r>
              <a:rPr lang="en-CA" sz="1800"/>
              <a:t>Be willing to set aside personal agendas</a:t>
            </a:r>
          </a:p>
          <a:p>
            <a:r>
              <a:rPr lang="en-CA" sz="1800"/>
              <a:t>Respond objectively to lobby or public interest groups</a:t>
            </a:r>
          </a:p>
          <a:p>
            <a:r>
              <a:rPr lang="en-CA" sz="1800"/>
              <a:t>Demonstrate discretion and common sense in all communications</a:t>
            </a:r>
          </a:p>
          <a:p>
            <a:endParaRPr lang="en-CA" sz="1800"/>
          </a:p>
          <a:p>
            <a:endParaRPr lang="en-CA" sz="1800"/>
          </a:p>
        </p:txBody>
      </p:sp>
    </p:spTree>
    <p:extLst>
      <p:ext uri="{BB962C8B-B14F-4D97-AF65-F5344CB8AC3E}">
        <p14:creationId xmlns:p14="http://schemas.microsoft.com/office/powerpoint/2010/main" val="968581872"/>
      </p:ext>
    </p:extLst>
  </p:cSld>
  <p:clrMapOvr>
    <a:masterClrMapping/>
  </p:clrMapOvr>
  <p:transition/>
  <p:timing/>
</p:sld>
</file>

<file path=ppt/slides/slide1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4034" name="Rectangle 2"/>
          <p:cNvSpPr>
            <a:spLocks noGrp="1" noChangeArrowheads="1"/>
          </p:cNvSpPr>
          <p:nvPr>
            <p:ph type="ctrTitle"/>
          </p:nvPr>
        </p:nvSpPr>
        <p:spPr>
          <a:xfrm>
            <a:off x="684213" y="2060575"/>
            <a:ext cx="7772400" cy="1143000"/>
          </a:xfrm>
        </p:spPr>
        <p:txBody>
          <a:bodyPr/>
          <a:lstStyle/>
          <a:p>
            <a:pPr eaLnBrk="1" hangingPunct="1"/>
            <a:r>
              <a:rPr lang="en-US" altLang="en-US"/>
              <a:t>THANK YOU!</a:t>
            </a:r>
          </a:p>
        </p:txBody>
      </p:sp>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098" name="Rectangle 2"/>
          <p:cNvSpPr>
            <a:spLocks noGrp="1" noChangeArrowheads="1"/>
          </p:cNvSpPr>
          <p:nvPr>
            <p:ph type="title"/>
          </p:nvPr>
        </p:nvSpPr>
        <p:spPr>
          <a:xfrm>
            <a:off x="683568" y="980728"/>
            <a:ext cx="7772400" cy="1143000"/>
          </a:xfrm>
        </p:spPr>
        <p:txBody>
          <a:bodyPr/>
          <a:lstStyle/>
          <a:p>
            <a:pPr eaLnBrk="1" hangingPunct="1"/>
            <a:r>
              <a:rPr lang="en-US" altLang="en-US"/>
              <a:t>Background: Why this topic?</a:t>
            </a:r>
          </a:p>
        </p:txBody>
      </p:sp>
      <p:sp>
        <p:nvSpPr>
          <p:cNvPr id="4099" name="Rectangle 3"/>
          <p:cNvSpPr>
            <a:spLocks noGrp="1" noChangeArrowheads="1"/>
          </p:cNvSpPr>
          <p:nvPr>
            <p:ph type="body" idx="1"/>
          </p:nvPr>
        </p:nvSpPr>
        <p:spPr>
          <a:xfrm>
            <a:off x="611560" y="1916832"/>
            <a:ext cx="8280920" cy="3456384"/>
          </a:xfrm>
        </p:spPr>
        <p:txBody>
          <a:bodyPr/>
          <a:lstStyle/>
          <a:p>
            <a:pPr eaLnBrk="1" hangingPunct="1">
              <a:lnSpc>
                <a:spcPct val="90000"/>
              </a:lnSpc>
              <a:defRPr/>
            </a:pPr>
            <a:r>
              <a:rPr lang="en-US" altLang="en-US"/>
              <a:t>Actions of Board members are under the microscope of the community and police oversight agencies, Boards of Inquiry</a:t>
            </a:r>
          </a:p>
          <a:p>
            <a:pPr eaLnBrk="1" hangingPunct="1">
              <a:lnSpc>
                <a:spcPct val="90000"/>
              </a:lnSpc>
              <a:defRPr/>
            </a:pPr>
            <a:r>
              <a:rPr lang="en-US" altLang="en-US"/>
              <a:t>Board members are accountable for their actions</a:t>
            </a:r>
          </a:p>
          <a:p>
            <a:pPr eaLnBrk="1" hangingPunct="1">
              <a:lnSpc>
                <a:spcPct val="90000"/>
              </a:lnSpc>
              <a:defRPr/>
            </a:pPr>
            <a:r>
              <a:rPr lang="en-US" altLang="en-US"/>
              <a:t>Board members may be the subject of an investigation by the Ontario Civilian Police Commission </a:t>
            </a:r>
          </a:p>
          <a:p>
            <a:pPr eaLnBrk="1" hangingPunct="1">
              <a:lnSpc>
                <a:spcPct val="90000"/>
              </a:lnSpc>
              <a:defRPr/>
            </a:pPr>
            <a:r>
              <a:rPr lang="en-US" altLang="en-US"/>
              <a:t>Violations of the statutory Board Code of Conduct could lead to the Board member being removed from the Board</a:t>
            </a:r>
          </a:p>
          <a:p>
            <a:pPr eaLnBrk="1" hangingPunct="1">
              <a:lnSpc>
                <a:spcPct val="90000"/>
              </a:lnSpc>
              <a:defRPr/>
            </a:pPr>
            <a:r>
              <a:rPr lang="en-US" altLang="en-US"/>
              <a:t>Impact on the reputation of the police service and community confidence</a:t>
            </a:r>
          </a:p>
          <a:p>
            <a:pPr eaLnBrk="1" hangingPunct="1">
              <a:lnSpc>
                <a:spcPct val="90000"/>
              </a:lnSpc>
              <a:defRPr/>
            </a:pPr>
            <a:r>
              <a:rPr lang="en-US" altLang="en-US"/>
              <a:t>We can learn from past OCPC investigations into Board conduct and avoid issues in the future</a:t>
            </a:r>
          </a:p>
          <a:p>
            <a:pPr marL="0" indent="0" eaLnBrk="1" hangingPunct="1">
              <a:lnSpc>
                <a:spcPct val="90000"/>
              </a:lnSpc>
              <a:buNone/>
              <a:defRPr/>
            </a:pPr>
            <a:endParaRPr lang="en-US" altLang="en-US"/>
          </a:p>
          <a:p>
            <a:pPr marL="0" indent="0" eaLnBrk="1" hangingPunct="1">
              <a:lnSpc>
                <a:spcPct val="90000"/>
              </a:lnSpc>
              <a:buNone/>
              <a:defRPr/>
            </a:pPr>
            <a:endParaRPr lang="en-US" altLang="en-US"/>
          </a:p>
          <a:p>
            <a:pPr marL="0" indent="0" eaLnBrk="1" hangingPunct="1">
              <a:lnSpc>
                <a:spcPct val="90000"/>
              </a:lnSpc>
              <a:buNone/>
              <a:defRPr/>
            </a:pPr>
            <a:endParaRPr lang="en-US" altLang="en-US"/>
          </a:p>
        </p:txBody>
      </p:sp>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xfrm>
            <a:off x="611560" y="1052736"/>
            <a:ext cx="7772400" cy="1143000"/>
          </a:xfrm>
        </p:spPr>
        <p:txBody>
          <a:bodyPr/>
          <a:lstStyle/>
          <a:p>
            <a:pPr algn="ctr"/>
            <a:r>
              <a:rPr lang="en-US"/>
              <a:t>Know your Authority</a:t>
            </a:r>
            <a:endParaRPr lang="en-CA" b="0"/>
          </a:p>
        </p:txBody>
      </p:sp>
      <p:sp>
        <p:nvSpPr>
          <p:cNvPr id="3" name="Content Placeholder 2"/>
          <p:cNvSpPr>
            <a:spLocks noGrp="1"/>
          </p:cNvSpPr>
          <p:nvPr>
            <p:ph idx="1"/>
          </p:nvPr>
        </p:nvSpPr>
        <p:spPr>
          <a:xfrm>
            <a:off x="683568" y="2095500"/>
            <a:ext cx="7772400" cy="2667000"/>
          </a:xfrm>
        </p:spPr>
        <p:txBody>
          <a:bodyPr/>
          <a:lstStyle/>
          <a:p>
            <a:pPr marL="742950" lvl="2" indent="-285750"/>
            <a:r>
              <a:rPr lang="en-US" sz="2000">
                <a:solidFill>
                  <a:schemeClr val="tx1"/>
                </a:solidFill>
              </a:rPr>
              <a:t>Police Services Board is a statutory entity.</a:t>
            </a:r>
          </a:p>
          <a:p>
            <a:pPr marL="742950" lvl="2" indent="-285750"/>
            <a:r>
              <a:rPr lang="en-US" sz="2000">
                <a:solidFill>
                  <a:schemeClr val="tx1"/>
                </a:solidFill>
              </a:rPr>
              <a:t>Your authority is derived from the provisions of the </a:t>
            </a:r>
            <a:r>
              <a:rPr lang="en-US" sz="2000" i="1">
                <a:solidFill>
                  <a:schemeClr val="tx1"/>
                </a:solidFill>
              </a:rPr>
              <a:t>Police Services Act (“Act”)</a:t>
            </a:r>
          </a:p>
          <a:p>
            <a:pPr marL="742950" lvl="2" indent="-285750"/>
            <a:r>
              <a:rPr lang="en-US" sz="2000">
                <a:solidFill>
                  <a:schemeClr val="tx1"/>
                </a:solidFill>
              </a:rPr>
              <a:t>The Act will guide your actions</a:t>
            </a:r>
          </a:p>
          <a:p>
            <a:pPr marL="742950" lvl="2" indent="-285750"/>
            <a:r>
              <a:rPr lang="en-US" sz="2000">
                <a:solidFill>
                  <a:schemeClr val="tx1"/>
                </a:solidFill>
              </a:rPr>
              <a:t>Don’t act outside of your jurisdiction</a:t>
            </a:r>
          </a:p>
          <a:p>
            <a:pPr marL="742950" lvl="2" indent="-285750"/>
            <a:r>
              <a:rPr lang="en-US" sz="2000">
                <a:solidFill>
                  <a:schemeClr val="tx1"/>
                </a:solidFill>
              </a:rPr>
              <a:t>Justice Morden:  “It is imperative that Police Service Boards understand their role and are held accountable to the public. Their function is a crucial one; Boards exist to ensure that policing services provided meet community standards”.</a:t>
            </a:r>
          </a:p>
          <a:p>
            <a:pPr marL="457200" lvl="2" indent="0">
              <a:buNone/>
            </a:pPr>
            <a:endParaRPr lang="en-US" sz="2000">
              <a:solidFill>
                <a:schemeClr val="tx1"/>
              </a:solidFill>
            </a:endParaRPr>
          </a:p>
          <a:p>
            <a:pPr marL="742950" lvl="2" indent="-285750"/>
            <a:endParaRPr lang="en-CA">
              <a:solidFill>
                <a:schemeClr val="tx1"/>
              </a:solidFill>
            </a:endParaRPr>
          </a:p>
        </p:txBody>
      </p:sp>
    </p:spTree>
    <p:extLst>
      <p:ext uri="{BB962C8B-B14F-4D97-AF65-F5344CB8AC3E}">
        <p14:creationId xmlns:p14="http://schemas.microsoft.com/office/powerpoint/2010/main" val="3476410535"/>
      </p:ext>
    </p:extLst>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xfrm>
            <a:off x="611560" y="1052736"/>
            <a:ext cx="7772400" cy="1143000"/>
          </a:xfrm>
        </p:spPr>
        <p:txBody>
          <a:bodyPr/>
          <a:lstStyle/>
          <a:p>
            <a:pPr algn="ctr"/>
            <a:r>
              <a:rPr lang="en-US"/>
              <a:t>Understand Police Authority</a:t>
            </a:r>
            <a:endParaRPr lang="en-CA"/>
          </a:p>
        </p:txBody>
      </p:sp>
      <p:sp>
        <p:nvSpPr>
          <p:cNvPr id="3" name="Content Placeholder 2"/>
          <p:cNvSpPr>
            <a:spLocks noGrp="1"/>
          </p:cNvSpPr>
          <p:nvPr>
            <p:ph idx="1"/>
          </p:nvPr>
        </p:nvSpPr>
        <p:spPr>
          <a:xfrm>
            <a:off x="683568" y="2095500"/>
            <a:ext cx="7772400" cy="2667000"/>
          </a:xfrm>
        </p:spPr>
        <p:txBody>
          <a:bodyPr/>
          <a:lstStyle/>
          <a:p>
            <a:pPr marL="742950" lvl="2" indent="-285750"/>
            <a:r>
              <a:rPr lang="en-US" sz="2000">
                <a:solidFill>
                  <a:schemeClr val="tx1"/>
                </a:solidFill>
              </a:rPr>
              <a:t>The structure of policing is complex</a:t>
            </a:r>
          </a:p>
          <a:p>
            <a:pPr marL="742950" lvl="2" indent="-285750"/>
            <a:r>
              <a:rPr lang="en-US" sz="2000">
                <a:solidFill>
                  <a:schemeClr val="tx1"/>
                </a:solidFill>
              </a:rPr>
              <a:t>The police board is a unique entity but it does not control the police</a:t>
            </a:r>
          </a:p>
          <a:p>
            <a:pPr marL="742950" lvl="2" indent="-285750"/>
            <a:r>
              <a:rPr lang="en-US" sz="2000">
                <a:solidFill>
                  <a:schemeClr val="tx1"/>
                </a:solidFill>
              </a:rPr>
              <a:t>The concept of police discretion and independence is important to understand.  Police have both statutory and common law authority. </a:t>
            </a:r>
          </a:p>
          <a:p>
            <a:pPr marL="742950" lvl="2" indent="-285750"/>
            <a:r>
              <a:rPr lang="en-US" sz="2000">
                <a:solidFill>
                  <a:schemeClr val="tx1"/>
                </a:solidFill>
              </a:rPr>
              <a:t>Policies are put in place for guidance by both the Board and the Chief of Police</a:t>
            </a:r>
          </a:p>
          <a:p>
            <a:pPr marL="742950" lvl="2" indent="-285750"/>
            <a:r>
              <a:rPr lang="en-US" sz="2000">
                <a:solidFill>
                  <a:schemeClr val="tx1"/>
                </a:solidFill>
              </a:rPr>
              <a:t>Chief of Police is a statutory office holder – not a normal employment relationship but one governed by Act.</a:t>
            </a:r>
          </a:p>
          <a:p>
            <a:pPr marL="457200" lvl="2" indent="0">
              <a:buNone/>
            </a:pPr>
            <a:endParaRPr lang="en-US" sz="2000">
              <a:solidFill>
                <a:schemeClr val="tx1"/>
              </a:solidFill>
            </a:endParaRPr>
          </a:p>
          <a:p>
            <a:pPr marL="457200" lvl="2" indent="0">
              <a:buNone/>
            </a:pPr>
            <a:endParaRPr lang="en-US" sz="2000">
              <a:solidFill>
                <a:schemeClr val="tx1"/>
              </a:solidFill>
            </a:endParaRPr>
          </a:p>
          <a:p>
            <a:pPr marL="742950" lvl="2" indent="-285750"/>
            <a:endParaRPr lang="en-CA">
              <a:solidFill>
                <a:schemeClr val="tx1"/>
              </a:solidFill>
            </a:endParaRPr>
          </a:p>
        </p:txBody>
      </p:sp>
    </p:spTree>
    <p:extLst>
      <p:ext uri="{BB962C8B-B14F-4D97-AF65-F5344CB8AC3E}">
        <p14:creationId xmlns:p14="http://schemas.microsoft.com/office/powerpoint/2010/main" val="698629300"/>
      </p:ext>
    </p:extLst>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xfrm>
            <a:off x="611560" y="1052736"/>
            <a:ext cx="7772400" cy="1143000"/>
          </a:xfrm>
        </p:spPr>
        <p:txBody>
          <a:bodyPr/>
          <a:lstStyle/>
          <a:p>
            <a:pPr algn="ctr"/>
            <a:r>
              <a:rPr lang="en-US"/>
              <a:t>Operational v. Policy</a:t>
            </a:r>
            <a:endParaRPr lang="en-CA"/>
          </a:p>
        </p:txBody>
      </p:sp>
      <p:sp>
        <p:nvSpPr>
          <p:cNvPr id="3" name="Content Placeholder 2"/>
          <p:cNvSpPr>
            <a:spLocks noGrp="1"/>
          </p:cNvSpPr>
          <p:nvPr>
            <p:ph idx="1"/>
          </p:nvPr>
        </p:nvSpPr>
        <p:spPr>
          <a:xfrm>
            <a:off x="683568" y="2095500"/>
            <a:ext cx="7772400" cy="2667000"/>
          </a:xfrm>
        </p:spPr>
        <p:txBody>
          <a:bodyPr/>
          <a:lstStyle/>
          <a:p>
            <a:pPr marL="742950" lvl="2" indent="-285750"/>
            <a:r>
              <a:rPr lang="en-US" sz="2000">
                <a:solidFill>
                  <a:schemeClr val="tx1"/>
                </a:solidFill>
              </a:rPr>
              <a:t>Understanding police authority assists you in assessing the line between operational and governance issues</a:t>
            </a:r>
          </a:p>
          <a:p>
            <a:pPr marL="742950" lvl="2" indent="-285750"/>
            <a:r>
              <a:rPr lang="en-US" sz="2000">
                <a:solidFill>
                  <a:schemeClr val="tx1"/>
                </a:solidFill>
              </a:rPr>
              <a:t>Section 2 of the Code – Board members shall not interfere with operational decisions or the day to day operations of the police service</a:t>
            </a:r>
          </a:p>
          <a:p>
            <a:pPr marL="742950" lvl="2" indent="-285750"/>
            <a:r>
              <a:rPr lang="en-US" sz="2000">
                <a:solidFill>
                  <a:schemeClr val="tx1"/>
                </a:solidFill>
              </a:rPr>
              <a:t>This is also reflected in section 31(4) of the Act – Board cannot direct Chief on operational matters</a:t>
            </a:r>
          </a:p>
          <a:p>
            <a:pPr marL="742950" lvl="2" indent="-285750"/>
            <a:r>
              <a:rPr lang="en-US" sz="2000">
                <a:solidFill>
                  <a:schemeClr val="tx1"/>
                </a:solidFill>
              </a:rPr>
              <a:t>This does not mean that you cannot ask questions about incidents that impact the community.  It means that you may not direct actions or you may not receive full information that may be privileged or reveal investigative techniques</a:t>
            </a:r>
          </a:p>
          <a:p>
            <a:pPr marL="742950" lvl="2" indent="-285750"/>
            <a:endParaRPr lang="en-US" sz="2000">
              <a:solidFill>
                <a:schemeClr val="tx1"/>
              </a:solidFill>
            </a:endParaRPr>
          </a:p>
          <a:p>
            <a:pPr marL="457200" lvl="2" indent="0">
              <a:buNone/>
            </a:pPr>
            <a:endParaRPr lang="en-US" sz="2000">
              <a:solidFill>
                <a:schemeClr val="tx1"/>
              </a:solidFill>
            </a:endParaRPr>
          </a:p>
          <a:p>
            <a:pPr marL="457200" lvl="2" indent="0">
              <a:buNone/>
            </a:pPr>
            <a:endParaRPr lang="en-US" sz="2000">
              <a:solidFill>
                <a:schemeClr val="tx1"/>
              </a:solidFill>
            </a:endParaRPr>
          </a:p>
          <a:p>
            <a:pPr marL="742950" lvl="2" indent="-285750"/>
            <a:endParaRPr lang="en-CA">
              <a:solidFill>
                <a:schemeClr val="tx1"/>
              </a:solidFill>
            </a:endParaRPr>
          </a:p>
        </p:txBody>
      </p:sp>
    </p:spTree>
    <p:extLst>
      <p:ext uri="{BB962C8B-B14F-4D97-AF65-F5344CB8AC3E}">
        <p14:creationId xmlns:p14="http://schemas.microsoft.com/office/powerpoint/2010/main" val="1619282615"/>
      </p:ext>
    </p:extLst>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xfrm>
            <a:off x="611560" y="1052736"/>
            <a:ext cx="7772400" cy="1143000"/>
          </a:xfrm>
        </p:spPr>
        <p:txBody>
          <a:bodyPr/>
          <a:lstStyle/>
          <a:p>
            <a:pPr algn="ctr"/>
            <a:r>
              <a:rPr lang="en-US"/>
              <a:t>Do not interfere in operations</a:t>
            </a:r>
            <a:endParaRPr lang="en-CA"/>
          </a:p>
        </p:txBody>
      </p:sp>
      <p:sp>
        <p:nvSpPr>
          <p:cNvPr id="3" name="Content Placeholder 2"/>
          <p:cNvSpPr>
            <a:spLocks noGrp="1"/>
          </p:cNvSpPr>
          <p:nvPr>
            <p:ph idx="1"/>
          </p:nvPr>
        </p:nvSpPr>
        <p:spPr>
          <a:xfrm>
            <a:off x="683568" y="2095500"/>
            <a:ext cx="7772400" cy="2667000"/>
          </a:xfrm>
        </p:spPr>
        <p:txBody>
          <a:bodyPr/>
          <a:lstStyle/>
          <a:p>
            <a:pPr marL="742950" lvl="2" indent="-285750"/>
            <a:r>
              <a:rPr lang="en-US" sz="2000">
                <a:solidFill>
                  <a:schemeClr val="tx1"/>
                </a:solidFill>
              </a:rPr>
              <a:t>This is one of the most significant areas of concern and may trigger complaints or oversight investigations</a:t>
            </a:r>
          </a:p>
          <a:p>
            <a:pPr marL="742950" lvl="2" indent="-285750"/>
            <a:r>
              <a:rPr lang="en-US" sz="2000">
                <a:solidFill>
                  <a:schemeClr val="tx1"/>
                </a:solidFill>
              </a:rPr>
              <a:t>Board members must act in a manner consistent with principles of independence and discretion</a:t>
            </a:r>
          </a:p>
          <a:p>
            <a:pPr marL="742950" lvl="2" indent="-285750"/>
            <a:r>
              <a:rPr lang="en-US" sz="2000">
                <a:solidFill>
                  <a:schemeClr val="tx1"/>
                </a:solidFill>
              </a:rPr>
              <a:t>What may constitute interference? Objective standard</a:t>
            </a:r>
          </a:p>
          <a:p>
            <a:pPr marL="742950" lvl="2" indent="-285750"/>
            <a:r>
              <a:rPr lang="en-US" sz="2000">
                <a:solidFill>
                  <a:schemeClr val="tx1"/>
                </a:solidFill>
              </a:rPr>
              <a:t>Interference could occur indirectly through public commentary or directly through contact with police within the community </a:t>
            </a:r>
          </a:p>
          <a:p>
            <a:pPr marL="742950" lvl="2" indent="-285750"/>
            <a:r>
              <a:rPr lang="en-US" sz="2000">
                <a:solidFill>
                  <a:schemeClr val="tx1"/>
                </a:solidFill>
              </a:rPr>
              <a:t>It is appropriate to explore the impact of police operations on the community through the Board as a whole with governance objectives in mind.  </a:t>
            </a:r>
          </a:p>
          <a:p>
            <a:pPr marL="742950" lvl="2" indent="-285750"/>
            <a:endParaRPr lang="en-US" sz="2000">
              <a:solidFill>
                <a:schemeClr val="tx1"/>
              </a:solidFill>
            </a:endParaRPr>
          </a:p>
          <a:p>
            <a:pPr marL="742950" lvl="2" indent="-285750"/>
            <a:endParaRPr lang="en-US" sz="2000">
              <a:solidFill>
                <a:schemeClr val="tx1"/>
              </a:solidFill>
            </a:endParaRPr>
          </a:p>
          <a:p>
            <a:pPr marL="457200" lvl="2" indent="0">
              <a:buNone/>
            </a:pPr>
            <a:endParaRPr lang="en-US" sz="2000">
              <a:solidFill>
                <a:schemeClr val="tx1"/>
              </a:solidFill>
            </a:endParaRPr>
          </a:p>
          <a:p>
            <a:pPr marL="457200" lvl="2" indent="0">
              <a:buNone/>
            </a:pPr>
            <a:endParaRPr lang="en-US" sz="2000">
              <a:solidFill>
                <a:schemeClr val="tx1"/>
              </a:solidFill>
            </a:endParaRPr>
          </a:p>
          <a:p>
            <a:pPr marL="742950" lvl="2" indent="-285750"/>
            <a:endParaRPr lang="en-CA">
              <a:solidFill>
                <a:schemeClr val="tx1"/>
              </a:solidFill>
            </a:endParaRPr>
          </a:p>
        </p:txBody>
      </p:sp>
    </p:spTree>
    <p:extLst>
      <p:ext uri="{BB962C8B-B14F-4D97-AF65-F5344CB8AC3E}">
        <p14:creationId xmlns:p14="http://schemas.microsoft.com/office/powerpoint/2010/main" val="1810232245"/>
      </p:ext>
    </p:extLst>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45712438-15D3-5F07-2E3B-4946F2BAACC1}"/>
              </a:ext>
            </a:extLst>
          </p:cNvPr>
          <p:cNvSpPr>
            <a:spLocks noGrp="1"/>
          </p:cNvSpPr>
          <p:nvPr>
            <p:ph type="title"/>
          </p:nvPr>
        </p:nvSpPr>
        <p:spPr/>
        <p:txBody>
          <a:bodyPr/>
          <a:lstStyle/>
          <a:p>
            <a:r>
              <a:rPr lang="en-US"/>
              <a:t>Examples of Queries impacting Authority</a:t>
            </a:r>
            <a:endParaRPr lang="en-CA"/>
          </a:p>
        </p:txBody>
      </p:sp>
      <p:sp>
        <p:nvSpPr>
          <p:cNvPr id="3" name="Content Placeholder 2">
            <a:extLst>
              <a:ext uri="{FF2B5EF4-FFF2-40B4-BE49-F238E27FC236}">
                <a16:creationId xmlns:a16="http://schemas.microsoft.com/office/drawing/2014/main" id="{2EDA9EA9-134D-09DB-7C03-18A155B87DDE}"/>
              </a:ext>
            </a:extLst>
          </p:cNvPr>
          <p:cNvSpPr>
            <a:spLocks noGrp="1"/>
          </p:cNvSpPr>
          <p:nvPr>
            <p:ph idx="1"/>
          </p:nvPr>
        </p:nvSpPr>
        <p:spPr/>
        <p:txBody>
          <a:bodyPr/>
          <a:lstStyle/>
          <a:p>
            <a:r>
              <a:rPr lang="en-US" b="1"/>
              <a:t>Hiring Process</a:t>
            </a:r>
          </a:p>
          <a:p>
            <a:r>
              <a:rPr lang="en-US"/>
              <a:t>The Board has the authority to appoint members of the police service under s. 31(1)(a) of the Act.  </a:t>
            </a:r>
          </a:p>
          <a:p>
            <a:r>
              <a:rPr lang="en-US"/>
              <a:t>Police officers cannot be appointed unless they meet statutory preconditions in s. 43(1)</a:t>
            </a:r>
          </a:p>
          <a:p>
            <a:r>
              <a:rPr lang="en-US"/>
              <a:t>Recruitment and selection of officers is operational subject to policy framework directed by Board.</a:t>
            </a:r>
          </a:p>
          <a:p>
            <a:r>
              <a:rPr lang="en-US"/>
              <a:t>Board is entitled to be satisfied that preconditions have been met.  Board would not be provided with background information on candidates.</a:t>
            </a:r>
            <a:endParaRPr lang="en-CA"/>
          </a:p>
        </p:txBody>
      </p:sp>
    </p:spTree>
    <p:extLst>
      <p:ext uri="{BB962C8B-B14F-4D97-AF65-F5344CB8AC3E}">
        <p14:creationId xmlns:p14="http://schemas.microsoft.com/office/powerpoint/2010/main" val="3435121677"/>
      </p:ext>
    </p:extLst>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45712438-15D3-5F07-2E3B-4946F2BAACC1}"/>
              </a:ext>
            </a:extLst>
          </p:cNvPr>
          <p:cNvSpPr>
            <a:spLocks noGrp="1"/>
          </p:cNvSpPr>
          <p:nvPr>
            <p:ph type="title"/>
          </p:nvPr>
        </p:nvSpPr>
        <p:spPr/>
        <p:txBody>
          <a:bodyPr/>
          <a:lstStyle/>
          <a:p>
            <a:r>
              <a:rPr lang="en-US"/>
              <a:t>Queries impacting Authority – cont’d</a:t>
            </a:r>
            <a:endParaRPr lang="en-CA"/>
          </a:p>
        </p:txBody>
      </p:sp>
      <p:sp>
        <p:nvSpPr>
          <p:cNvPr id="3" name="Content Placeholder 2">
            <a:extLst>
              <a:ext uri="{FF2B5EF4-FFF2-40B4-BE49-F238E27FC236}">
                <a16:creationId xmlns:a16="http://schemas.microsoft.com/office/drawing/2014/main" id="{2EDA9EA9-134D-09DB-7C03-18A155B87DDE}"/>
              </a:ext>
            </a:extLst>
          </p:cNvPr>
          <p:cNvSpPr>
            <a:spLocks noGrp="1"/>
          </p:cNvSpPr>
          <p:nvPr>
            <p:ph idx="1"/>
          </p:nvPr>
        </p:nvSpPr>
        <p:spPr/>
        <p:txBody>
          <a:bodyPr/>
          <a:lstStyle/>
          <a:p>
            <a:r>
              <a:rPr lang="en-US" b="1"/>
              <a:t>Promotions</a:t>
            </a:r>
          </a:p>
          <a:p>
            <a:r>
              <a:rPr lang="en-US"/>
              <a:t>Code s. 2 – promotions are operational.</a:t>
            </a:r>
          </a:p>
          <a:p>
            <a:r>
              <a:rPr lang="en-US"/>
              <a:t>The Board is the ultimate employer and under the collective agreement promotions are part of management rights.</a:t>
            </a:r>
          </a:p>
          <a:p>
            <a:r>
              <a:rPr lang="en-US"/>
              <a:t>Board do not “approve” promotions but receive information that the policies governing a promotional process have been followed and the Board is informed of successful candidates.</a:t>
            </a:r>
          </a:p>
          <a:p>
            <a:r>
              <a:rPr lang="en-US"/>
              <a:t>The Board will not receive promotional packages for each successful candidate.</a:t>
            </a:r>
            <a:endParaRPr lang="en-CA"/>
          </a:p>
        </p:txBody>
      </p:sp>
    </p:spTree>
    <p:extLst>
      <p:ext uri="{BB962C8B-B14F-4D97-AF65-F5344CB8AC3E}">
        <p14:creationId xmlns:p14="http://schemas.microsoft.com/office/powerpoint/2010/main" val="2846548507"/>
      </p:ext>
    </p:extLst>
  </p:cSld>
  <p:clrMapOvr>
    <a:masterClrMapping/>
  </p:clrMapOvr>
  <p:transition/>
  <p:timing/>
</p:sld>
</file>

<file path=ppt/slides/slide9.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xfrm>
            <a:off x="611560" y="1052736"/>
            <a:ext cx="7772400" cy="1143000"/>
          </a:xfrm>
        </p:spPr>
        <p:txBody>
          <a:bodyPr/>
          <a:lstStyle/>
          <a:p>
            <a:pPr algn="ctr"/>
            <a:r>
              <a:rPr lang="en-US"/>
              <a:t>Status as Board member prevails</a:t>
            </a:r>
            <a:endParaRPr lang="en-CA"/>
          </a:p>
        </p:txBody>
      </p:sp>
      <p:sp>
        <p:nvSpPr>
          <p:cNvPr id="3" name="Content Placeholder 2"/>
          <p:cNvSpPr>
            <a:spLocks noGrp="1"/>
          </p:cNvSpPr>
          <p:nvPr>
            <p:ph idx="1"/>
          </p:nvPr>
        </p:nvSpPr>
        <p:spPr>
          <a:xfrm>
            <a:off x="683568" y="2095500"/>
            <a:ext cx="7772400" cy="2667000"/>
          </a:xfrm>
        </p:spPr>
        <p:txBody>
          <a:bodyPr/>
          <a:lstStyle/>
          <a:p>
            <a:pPr marL="742950" lvl="2" indent="-285750"/>
            <a:r>
              <a:rPr lang="en-US" sz="2000">
                <a:solidFill>
                  <a:schemeClr val="tx1"/>
                </a:solidFill>
              </a:rPr>
              <a:t>One of the most litigated areas involves the wearing of “two hats” – i.e. as (1) a municipal council member, mayor, private citizen and (2) a member of the Board</a:t>
            </a:r>
          </a:p>
          <a:p>
            <a:pPr marL="742950" lvl="2" indent="-285750"/>
            <a:r>
              <a:rPr lang="en-US" sz="2000">
                <a:solidFill>
                  <a:schemeClr val="tx1"/>
                </a:solidFill>
              </a:rPr>
              <a:t>OCPC has been clear that a board member cannot define themselves for certain actions to be a board member and for others a city councillor or private citizen</a:t>
            </a:r>
          </a:p>
          <a:p>
            <a:pPr marL="742950" lvl="2" indent="-285750"/>
            <a:r>
              <a:rPr lang="en-US" sz="2000">
                <a:solidFill>
                  <a:schemeClr val="tx1"/>
                </a:solidFill>
              </a:rPr>
              <a:t>You are never a “concerned citizen” when acting on issues that affect the police service</a:t>
            </a:r>
          </a:p>
          <a:p>
            <a:pPr marL="742950" lvl="2" indent="-285750"/>
            <a:r>
              <a:rPr lang="en-US" sz="2000">
                <a:solidFill>
                  <a:schemeClr val="tx1"/>
                </a:solidFill>
              </a:rPr>
              <a:t>Your role on city council does not “trump” your role on the Board: OCPC </a:t>
            </a:r>
            <a:r>
              <a:rPr lang="en-US" sz="2000" i="1">
                <a:solidFill>
                  <a:schemeClr val="tx1"/>
                </a:solidFill>
              </a:rPr>
              <a:t>Peterborough s. 25</a:t>
            </a:r>
            <a:endParaRPr lang="en-US" sz="2000">
              <a:solidFill>
                <a:schemeClr val="tx1"/>
              </a:solidFill>
            </a:endParaRPr>
          </a:p>
          <a:p>
            <a:pPr marL="742950" lvl="2" indent="-285750"/>
            <a:r>
              <a:rPr lang="en-US" sz="2000">
                <a:solidFill>
                  <a:schemeClr val="tx1"/>
                </a:solidFill>
              </a:rPr>
              <a:t>Board members must carefully reconcile their roles and responsibilities without compromising their obligations under PSA </a:t>
            </a:r>
          </a:p>
          <a:p>
            <a:pPr marL="742950" lvl="2" indent="-285750"/>
            <a:endParaRPr lang="en-US" sz="2000">
              <a:solidFill>
                <a:schemeClr val="tx1"/>
              </a:solidFill>
            </a:endParaRPr>
          </a:p>
          <a:p>
            <a:pPr marL="742950" lvl="2" indent="-285750"/>
            <a:endParaRPr lang="en-US" sz="2000">
              <a:solidFill>
                <a:schemeClr val="tx1"/>
              </a:solidFill>
            </a:endParaRPr>
          </a:p>
          <a:p>
            <a:pPr marL="457200" lvl="2" indent="0">
              <a:buNone/>
            </a:pPr>
            <a:endParaRPr lang="en-US" sz="2000">
              <a:solidFill>
                <a:schemeClr val="tx1"/>
              </a:solidFill>
            </a:endParaRPr>
          </a:p>
          <a:p>
            <a:pPr marL="457200" lvl="2" indent="0">
              <a:buNone/>
            </a:pPr>
            <a:endParaRPr lang="en-US" sz="2000">
              <a:solidFill>
                <a:schemeClr val="tx1"/>
              </a:solidFill>
            </a:endParaRPr>
          </a:p>
          <a:p>
            <a:pPr marL="742950" lvl="2" indent="-285750"/>
            <a:endParaRPr lang="en-CA">
              <a:solidFill>
                <a:schemeClr val="tx1"/>
              </a:solidFill>
            </a:endParaRPr>
          </a:p>
        </p:txBody>
      </p:sp>
    </p:spTree>
    <p:extLst>
      <p:ext uri="{BB962C8B-B14F-4D97-AF65-F5344CB8AC3E}">
        <p14:creationId xmlns:p14="http://schemas.microsoft.com/office/powerpoint/2010/main" val="1808992012"/>
      </p:ext>
    </p:extLst>
  </p:cSld>
  <p:clrMapOvr>
    <a:masterClrMapping/>
  </p:clrMapOvr>
  <p:transition/>
  <p:timing/>
</p:sld>
</file>

<file path=ppt/tags/tag1.xml><?xml version="1.0" encoding="utf-8"?>
<p:tagLst xmlns:p="http://schemas.openxmlformats.org/presentationml/2006/main">
  <p:tag name="AS_NET" val="4.0.30319.42000"/>
  <p:tag name="AS_OS" val="Microsoft Windows NT 6.2.9200.0"/>
  <p:tag name="AS_RELEASE_DATE" val="2020.01.14"/>
  <p:tag name="AS_TITLE" val="Aspose.Slides for .NET 4.0 Client Profile"/>
  <p:tag name="AS_VERSION" val="20.1"/>
</p:tagLst>
</file>

<file path=ppt/theme/theme1.xml><?xml version="1.0" encoding="utf-8"?>
<a:theme xmlns:r="http://schemas.openxmlformats.org/officeDocument/2006/relationships" xmlns:a="http://schemas.openxmlformats.org/drawingml/2006/main" name="prhm template - blue">
  <a:themeElements>
    <a:clrScheme name="prhm template - blu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hm template - blue">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hm template - blu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rhm template - blu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hm template - blu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hm template - blu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rhm template - blu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rhm template - blu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rhm template - blu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customXml/_rels/item1.xml.rels>&#65279;<?xml version="1.0" encoding="utf-8" standalone="yes"?><Relationships xmlns="http://schemas.openxmlformats.org/package/2006/relationships"><Relationship Id="rId1" Type="http://schemas.openxmlformats.org/officeDocument/2006/relationships/customXmlProps" Target="itemProps1.xml" /></Relationships>
</file>

<file path=customXml/_rels/item2.xml.rels>&#65279;<?xml version="1.0" encoding="utf-8" standalone="yes"?><Relationships xmlns="http://schemas.openxmlformats.org/package/2006/relationships"><Relationship Id="rId1" Type="http://schemas.openxmlformats.org/officeDocument/2006/relationships/customXmlProps" Target="itemProps2.xml" /></Relationships>
</file>

<file path=customXml/_rels/item3.xml.rels>&#65279;<?xml version="1.0" encoding="utf-8" standalone="yes"?><Relationships xmlns="http://schemas.openxmlformats.org/package/2006/relationships"><Relationship Id="rId1" Type="http://schemas.openxmlformats.org/officeDocument/2006/relationships/customXmlProps" Target="itemProps3.xml" /></Relationships>
</file>

<file path=customXml/_rels/item4.xml.rels>&#65279;<?xml version="1.0" encoding="utf-8" standalone="yes"?><Relationships xmlns="http://schemas.openxmlformats.org/package/2006/relationships"><Relationship Id="rId1" Type="http://schemas.openxmlformats.org/officeDocument/2006/relationships/customXmlProps" Target="itemProps4.xml" /></Relationships>
</file>

<file path=customXml/_rels/item5.xml.rels>&#65279;<?xml version="1.0" encoding="utf-8" standalone="yes"?><Relationships xmlns="http://schemas.openxmlformats.org/package/2006/relationships"><Relationship Id="rId1" Type="http://schemas.openxmlformats.org/officeDocument/2006/relationships/customXmlProps" Target="itemProps5.xml" /></Relationships>
</file>

<file path=customXml/item1.xml><?xml version="1.0" encoding="utf-8"?>
<ct:contentTypeSchema xmlns:ct="http://schemas.microsoft.com/office/2006/metadata/contentType" xmlns:ma="http://schemas.microsoft.com/office/2006/metadata/properties/metaAttributes" ct:_="" ma:_="" ma:contentTypeName="DMS Document" ma:contentTypeID="0x01010088C2FB79D99D8C4BB54CCDDCA2640F3400C121BEE519D87A40880820E0E7E3934F" ma:contentTypeVersion="29" ma:contentTypeDescription="Create a new document." ma:contentTypeScope="" ma:versionID="ede22cdfa96224a387c74a2c7f8803ad">
  <xsd:schema xmlns:xsd="http://www.w3.org/2001/XMLSchema" xmlns:xs="http://www.w3.org/2001/XMLSchema" xmlns:p="http://schemas.microsoft.com/office/2006/metadata/properties" xmlns:ns2="e546d5f2-e76f-4f96-8fb6-7e6e293cfd52" xmlns:ns3="449f6ef4-34e0-4e69-b03f-502d5ef04e8f" xmlns:ns4="4b716c23-f0ca-4c07-b350-1cacffe55d83" targetNamespace="http://schemas.microsoft.com/office/2006/metadata/properties" ma:root="true" ma:fieldsID="a970871f3953d0dcd8a5d760c24353b3" ns2:_="" ns3:_="" ns4:_="">
    <xsd:import namespace="e546d5f2-e76f-4f96-8fb6-7e6e293cfd52"/>
    <xsd:import namespace="449f6ef4-34e0-4e69-b03f-502d5ef04e8f"/>
    <xsd:import namespace="4b716c23-f0ca-4c07-b350-1cacffe55d83"/>
    <xsd:element name="properties">
      <xsd:complexType>
        <xsd:sequence>
          <xsd:element name="documentManagement">
            <xsd:complexType>
              <xsd:all>
                <xsd:element ref="ns2:ClientCode" minOccurs="0"/>
                <xsd:element ref="ns2:ClientName" minOccurs="0"/>
                <xsd:element ref="ns2:MatterCode" minOccurs="0"/>
                <xsd:element ref="ns2:MatterName" minOccurs="0"/>
                <xsd:element ref="ns2:DocumentNotes" minOccurs="0"/>
                <xsd:element ref="ns2:jf6c7445cd3749388dde494274b415bb" minOccurs="0"/>
                <xsd:element ref="ns2:TaxCatchAll" minOccurs="0"/>
                <xsd:element ref="ns2:TaxCatchAllLabel" minOccurs="0"/>
                <xsd:element ref="ns2:o08f4fa349564f40a235141bdd413ac0" minOccurs="0"/>
                <xsd:element ref="ns3:_dlc_DocId" minOccurs="0"/>
                <xsd:element ref="ns3:_dlc_DocIdUrl" minOccurs="0"/>
                <xsd:element ref="ns3:_dlc_DocIdPersistId"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546d5f2-e76f-4f96-8fb6-7e6e293cfd52" elementFormDefault="qualified">
    <xsd:import namespace="http://schemas.microsoft.com/office/2006/documentManagement/types"/>
    <xsd:import namespace="http://schemas.microsoft.com/office/infopath/2007/PartnerControls"/>
    <xsd:element name="ClientCode" ma:index="2" nillable="true" ma:displayName="ClientCode" ma:default="99036BORL" ma:internalName="ClientCode" ma:readOnly="false">
      <xsd:simpleType>
        <xsd:restriction base="dms:Text"/>
      </xsd:simpleType>
    </xsd:element>
    <xsd:element name="ClientName" ma:index="3" nillable="true" ma:displayName="ClientName" ma:default="Bordeleau, Lynda" ma:internalName="ClientName" ma:readOnly="false">
      <xsd:simpleType>
        <xsd:restriction base="dms:Text"/>
      </xsd:simpleType>
    </xsd:element>
    <xsd:element name="MatterCode" ma:index="4" nillable="true" ma:displayName="MatterCode" ma:default="99036BORL-0121" ma:internalName="MatterCode" ma:readOnly="false">
      <xsd:simpleType>
        <xsd:restriction base="dms:Text"/>
      </xsd:simpleType>
    </xsd:element>
    <xsd:element name="MatterName" ma:index="5" nillable="true" ma:displayName="MatterName" ma:default="Presentations" ma:internalName="MatterName" ma:readOnly="false">
      <xsd:simpleType>
        <xsd:restriction base="dms:Text"/>
      </xsd:simpleType>
    </xsd:element>
    <xsd:element name="DocumentNotes" ma:index="8" nillable="true" ma:displayName="DocumentNotes" ma:internalName="DocumentNotes">
      <xsd:simpleType>
        <xsd:restriction base="dms:Note">
          <xsd:maxLength value="255"/>
        </xsd:restriction>
      </xsd:simpleType>
    </xsd:element>
    <xsd:element name="jf6c7445cd3749388dde494274b415bb" ma:index="11" nillable="true" ma:taxonomy="true" ma:internalName="jf6c7445cd3749388dde494274b415bb" ma:taxonomyFieldName="DocumentType" ma:displayName="DocumentType" ma:default="" ma:fieldId="{3f6c7445-cd37-4938-8dde-494274b415bb}" ma:sspId="0323b78f-adab-45ac-abb0-42915edbd304" ma:termSetId="3f459eec-5238-43d8-aabb-71aff8aaed62" ma:anchorId="00000000-0000-0000-0000-000000000000" ma:open="false" ma:isKeyword="false">
      <xsd:complexType>
        <xsd:sequence>
          <xsd:element ref="pc:Terms" minOccurs="0" maxOccurs="1"/>
        </xsd:sequence>
      </xsd:complexType>
    </xsd:element>
    <xsd:element name="TaxCatchAll" ma:index="12" nillable="true" ma:displayName="Taxonomy Catch All Column" ma:hidden="true" ma:list="{f0cebf0f-98a0-498a-9cb2-683f56983ea5}" ma:internalName="TaxCatchAll" ma:showField="CatchAllData" ma:web="449f6ef4-34e0-4e69-b03f-502d5ef04e8f">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Taxonomy Catch All Column1" ma:hidden="true" ma:list="{f0cebf0f-98a0-498a-9cb2-683f56983ea5}" ma:internalName="TaxCatchAllLabel" ma:readOnly="true" ma:showField="CatchAllDataLabel" ma:web="449f6ef4-34e0-4e69-b03f-502d5ef04e8f">
      <xsd:complexType>
        <xsd:complexContent>
          <xsd:extension base="dms:MultiChoiceLookup">
            <xsd:sequence>
              <xsd:element name="Value" type="dms:Lookup" maxOccurs="unbounded" minOccurs="0" nillable="true"/>
            </xsd:sequence>
          </xsd:extension>
        </xsd:complexContent>
      </xsd:complexType>
    </xsd:element>
    <xsd:element name="o08f4fa349564f40a235141bdd413ac0" ma:index="15" nillable="true" ma:taxonomy="true" ma:internalName="o08f4fa349564f40a235141bdd413ac0" ma:taxonomyFieldName="DocumentStatus" ma:displayName="DocumentStatus" ma:readOnly="false" ma:default="" ma:fieldId="{808f4fa3-4956-4f40-a235-141bdd413ac0}" ma:sspId="0323b78f-adab-45ac-abb0-42915edbd304" ma:termSetId="c6df197f-9f4b-41ee-b15a-d4e80d48a2ff"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449f6ef4-34e0-4e69-b03f-502d5ef04e8f" elementFormDefault="qualified">
    <xsd:import namespace="http://schemas.microsoft.com/office/2006/documentManagement/types"/>
    <xsd:import namespace="http://schemas.microsoft.com/office/infopath/2007/PartnerControls"/>
    <xsd:element name="_dlc_DocId" ma:index="19" nillable="true" ma:displayName="Document ID Value" ma:description="The value of the document ID assigned to this item."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4b716c23-f0ca-4c07-b350-1cacffe55d83" elementFormDefault="qualified">
    <xsd:import namespace="http://schemas.microsoft.com/office/2006/documentManagement/types"/>
    <xsd:import namespace="http://schemas.microsoft.com/office/infopath/2007/PartnerControls"/>
    <xsd:element name="MediaServiceAutoKeyPoints" ma:index="22" nillable="true" ma:displayName="MediaServiceAutoKeyPoints" ma:hidden="true" ma:internalName="MediaServiceAutoKeyPoints" ma:readOnly="true">
      <xsd:simpleType>
        <xsd:restriction base="dms:Note"/>
      </xsd:simpleType>
    </xsd:element>
    <xsd:element name="MediaServiceKeyPoints" ma:index="23"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SharedContentType xmlns="Microsoft.SharePoint.Taxonomy.ContentTypeSync" SourceId="0323b78f-adab-45ac-abb0-42915edbd304" ContentTypeId="0x01010088C2FB79D99D8C4BB54CCDDCA2640F34" PreviousValue="false"/>
</file>

<file path=customXml/item5.xml><?xml version="1.0" encoding="utf-8"?>
<p:properties xmlns:p="http://schemas.microsoft.com/office/2006/metadata/properties" xmlns:xsi="http://www.w3.org/2001/XMLSchema-instance" xmlns:pc="http://schemas.microsoft.com/office/infopath/2007/PartnerControls">
  <documentManagement>
    <DocumentNotes xmlns="e546d5f2-e76f-4f96-8fb6-7e6e293cfd52">2374676.1</DocumentNotes>
    <TaxCatchAll xmlns="e546d5f2-e76f-4f96-8fb6-7e6e293cfd52" xsi:nil="true"/>
    <MatterName xmlns="e546d5f2-e76f-4f96-8fb6-7e6e293cfd52">Presentations</MatterName>
    <ClientCode xmlns="e546d5f2-e76f-4f96-8fb6-7e6e293cfd52">99036BORL</ClientCode>
    <o08f4fa349564f40a235141bdd413ac0 xmlns="e546d5f2-e76f-4f96-8fb6-7e6e293cfd52">
      <Terms xmlns="http://schemas.microsoft.com/office/infopath/2007/PartnerControls"/>
    </o08f4fa349564f40a235141bdd413ac0>
    <ClientName xmlns="e546d5f2-e76f-4f96-8fb6-7e6e293cfd52">Bordeleau, Lynda</ClientName>
    <MatterCode xmlns="e546d5f2-e76f-4f96-8fb6-7e6e293cfd52">99036BORL-0121</MatterCode>
    <jf6c7445cd3749388dde494274b415bb xmlns="e546d5f2-e76f-4f96-8fb6-7e6e293cfd52">
      <Terms xmlns="http://schemas.microsoft.com/office/infopath/2007/PartnerControls"/>
    </jf6c7445cd3749388dde494274b415bb>
    <_dlc_DocId xmlns="449f6ef4-34e0-4e69-b03f-502d5ef04e8f">Perlaw145-1023922239-176</_dlc_DocId>
    <_dlc_DocIdUrl xmlns="449f6ef4-34e0-4e69-b03f-502d5ef04e8f">
      <Url>https://perlaw.sharepoint.com/sites/DMSContent145/99036BORL-0121/_layouts/15/DocIdRedir.aspx?ID=Perlaw145-1023922239-176</Url>
      <Description>Perlaw145-1023922239-176</Description>
    </_dlc_DocIdUrl>
  </documentManagement>
</p:properties>
</file>

<file path=customXml/itemProps1.xml><?xml version="1.0" encoding="utf-8"?>
<ds:datastoreItem xmlns:ds="http://schemas.openxmlformats.org/officeDocument/2006/customXml" ds:itemID="{F386F17D-BC9E-4718-8564-3D00C4C892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546d5f2-e76f-4f96-8fb6-7e6e293cfd52"/>
    <ds:schemaRef ds:uri="449f6ef4-34e0-4e69-b03f-502d5ef04e8f"/>
    <ds:schemaRef ds:uri="4b716c23-f0ca-4c07-b350-1cacffe55d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E1B404B-F3CA-4760-B08E-20C67DF0FBED}">
  <ds:schemaRefs>
    <ds:schemaRef ds:uri="http://schemas.microsoft.com/sharepoint/v3/contenttype/forms"/>
  </ds:schemaRefs>
</ds:datastoreItem>
</file>

<file path=customXml/itemProps3.xml><?xml version="1.0" encoding="utf-8"?>
<ds:datastoreItem xmlns:ds="http://schemas.openxmlformats.org/officeDocument/2006/customXml" ds:itemID="{80DC47CC-4D4B-46EA-AB8F-45D7AEC5EE15}">
  <ds:schemaRefs>
    <ds:schemaRef ds:uri="http://schemas.microsoft.com/sharepoint/events"/>
  </ds:schemaRefs>
</ds:datastoreItem>
</file>

<file path=customXml/itemProps4.xml><?xml version="1.0" encoding="utf-8"?>
<ds:datastoreItem xmlns:ds="http://schemas.openxmlformats.org/officeDocument/2006/customXml" ds:itemID="{E19871A2-8010-42F8-A74C-7B1E1C24AC0B}">
  <ds:schemaRefs>
    <ds:schemaRef ds:uri="Microsoft.SharePoint.Taxonomy.ContentTypeSync"/>
  </ds:schemaRefs>
</ds:datastoreItem>
</file>

<file path=customXml/itemProps5.xml><?xml version="1.0" encoding="utf-8"?>
<ds:datastoreItem xmlns:ds="http://schemas.openxmlformats.org/officeDocument/2006/customXml" ds:itemID="{43F5CBBA-A415-4543-9E76-A81A14F93677}">
  <ds:schemaRefs>
    <ds:schemaRef ds:uri="http://schemas.microsoft.com/office/2006/metadata/properties"/>
    <ds:schemaRef ds:uri="http://schemas.microsoft.com/office/infopath/2007/PartnerControls"/>
    <ds:schemaRef ds:uri="e546d5f2-e76f-4f96-8fb6-7e6e293cfd52"/>
    <ds:schemaRef ds:uri="449f6ef4-34e0-4e69-b03f-502d5ef04e8f"/>
  </ds:schemaRefs>
</ds:datastoreItem>
</file>

<file path=docProps/app.xml><?xml version="1.0" encoding="utf-8"?>
<Properties xmlns:vt="http://schemas.openxmlformats.org/officeDocument/2006/docPropsVTypes" xmlns="http://schemas.openxmlformats.org/officeDocument/2006/extended-properties">
  <Template>C:\WINDOWS\Application Data\Microsoft\Templates\prhm template - blue.pot</Template>
  <Company/>
  <PresentationFormat>On-screen Show (4:3)</PresentationFormat>
  <Paragraphs>0</Paragraphs>
  <Slides>0</Slides>
  <Notes>0</Notes>
  <TotalTime>0</TotalTime>
  <HiddenSlides>0</HiddenSlides>
  <MMClips>0</MMClips>
  <ScaleCrop>0</ScaleCrop>
  <LinksUpToDate>0</LinksUpToDate>
  <SharedDoc>0</SharedDoc>
  <HyperlinksChanged>0</HyperlinksChanged>
  <Application>Aspose.Slides for .NET</Application>
  <AppVersion>20.0100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cp:revision>1</cp:revision>
  <cp:lastPrinted>1601-01-01T00:00:00.000</cp:lastPrinted>
  <dcterms:created xsi:type="dcterms:W3CDTF">1601-01-01T00:00:00Z</dcterms:created>
  <dcterms:modified xsi:type="dcterms:W3CDTF">1601-01-01T00:00:00Z</dcterms:modified>
</cp:coreProperties>
</file>